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0"/>
  </p:notesMasterIdLst>
  <p:handoutMasterIdLst>
    <p:handoutMasterId r:id="rId21"/>
  </p:handoutMasterIdLst>
  <p:sldIdLst>
    <p:sldId id="258" r:id="rId5"/>
    <p:sldId id="268" r:id="rId6"/>
    <p:sldId id="277" r:id="rId7"/>
    <p:sldId id="270" r:id="rId8"/>
    <p:sldId id="281" r:id="rId9"/>
    <p:sldId id="283" r:id="rId10"/>
    <p:sldId id="278" r:id="rId11"/>
    <p:sldId id="279" r:id="rId12"/>
    <p:sldId id="285" r:id="rId13"/>
    <p:sldId id="284" r:id="rId14"/>
    <p:sldId id="272" r:id="rId15"/>
    <p:sldId id="282" r:id="rId16"/>
    <p:sldId id="274" r:id="rId17"/>
    <p:sldId id="280" r:id="rId18"/>
    <p:sldId id="27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a:srgbClr val="D9D9D9"/>
    <a:srgbClr val="F7F6F7"/>
    <a:srgbClr val="2C567A"/>
    <a:srgbClr val="4E718F"/>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309" autoAdjust="0"/>
    <p:restoredTop sz="87949" autoAdjust="0"/>
  </p:normalViewPr>
  <p:slideViewPr>
    <p:cSldViewPr snapToGrid="0" showGuides="1">
      <p:cViewPr varScale="1">
        <p:scale>
          <a:sx n="66" d="100"/>
          <a:sy n="66" d="100"/>
        </p:scale>
        <p:origin x="388" y="5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image" Target="../media/image11.jpg"/><Relationship Id="rId5" Type="http://schemas.openxmlformats.org/officeDocument/2006/relationships/image" Target="../media/image15.png"/><Relationship Id="rId4" Type="http://schemas.openxmlformats.org/officeDocument/2006/relationships/image" Target="../media/image14.jpg"/></Relationships>
</file>

<file path=ppt/diagrams/_rels/drawing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image" Target="../media/image11.jpg"/><Relationship Id="rId5" Type="http://schemas.openxmlformats.org/officeDocument/2006/relationships/image" Target="../media/image15.png"/><Relationship Id="rId4" Type="http://schemas.openxmlformats.org/officeDocument/2006/relationships/image" Target="../media/image14.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65D025-9927-4349-8BAB-059B56FF3746}"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IN"/>
        </a:p>
      </dgm:t>
    </dgm:pt>
    <dgm:pt modelId="{0357A185-1620-4C58-B154-A33D146A25C5}">
      <dgm:prSet phldrT="[Text]"/>
      <dgm:spPr/>
      <dgm:t>
        <a:bodyPr/>
        <a:lstStyle/>
        <a:p>
          <a:r>
            <a:rPr lang="en-IN" dirty="0"/>
            <a:t>Casing Fan</a:t>
          </a:r>
        </a:p>
      </dgm:t>
    </dgm:pt>
    <dgm:pt modelId="{0B07CEAA-A8C9-4577-92B8-5EE36E7DF946}" type="parTrans" cxnId="{47EE865A-28BA-4C41-8037-15DF71D9415E}">
      <dgm:prSet/>
      <dgm:spPr/>
      <dgm:t>
        <a:bodyPr/>
        <a:lstStyle/>
        <a:p>
          <a:endParaRPr lang="en-IN"/>
        </a:p>
      </dgm:t>
    </dgm:pt>
    <dgm:pt modelId="{395C9789-8886-42B6-A534-B540D9F875A6}" type="sibTrans" cxnId="{47EE865A-28BA-4C41-8037-15DF71D9415E}">
      <dgm:prSet/>
      <dgm:spPr/>
      <dgm:t>
        <a:bodyPr/>
        <a:lstStyle/>
        <a:p>
          <a:endParaRPr lang="en-IN"/>
        </a:p>
      </dgm:t>
    </dgm:pt>
    <dgm:pt modelId="{A75C1CC0-F6D7-424F-9F4E-370638C6ECA5}">
      <dgm:prSet phldrT="[Text]"/>
      <dgm:spPr/>
      <dgm:t>
        <a:bodyPr/>
        <a:lstStyle/>
        <a:p>
          <a:r>
            <a:rPr lang="en-IN" dirty="0"/>
            <a:t>Arduino Uno R3</a:t>
          </a:r>
        </a:p>
      </dgm:t>
    </dgm:pt>
    <dgm:pt modelId="{B1CF60D9-CF75-4191-A162-052FCDCA21A8}" type="parTrans" cxnId="{73A4F27C-A169-4EAB-9D61-0D1B9BDCC3BF}">
      <dgm:prSet/>
      <dgm:spPr/>
      <dgm:t>
        <a:bodyPr/>
        <a:lstStyle/>
        <a:p>
          <a:endParaRPr lang="en-IN"/>
        </a:p>
      </dgm:t>
    </dgm:pt>
    <dgm:pt modelId="{63AB46E5-100E-4DBF-AB28-A3700034F381}" type="sibTrans" cxnId="{73A4F27C-A169-4EAB-9D61-0D1B9BDCC3BF}">
      <dgm:prSet/>
      <dgm:spPr/>
      <dgm:t>
        <a:bodyPr/>
        <a:lstStyle/>
        <a:p>
          <a:endParaRPr lang="en-IN"/>
        </a:p>
      </dgm:t>
    </dgm:pt>
    <dgm:pt modelId="{3D80A697-84A9-425D-88E3-3C07012A8198}">
      <dgm:prSet phldrT="[Text]"/>
      <dgm:spPr/>
      <dgm:t>
        <a:bodyPr/>
        <a:lstStyle/>
        <a:p>
          <a:r>
            <a:rPr lang="en-IN" dirty="0"/>
            <a:t>Temp and humidity sensor</a:t>
          </a:r>
        </a:p>
      </dgm:t>
    </dgm:pt>
    <dgm:pt modelId="{C1392CB4-90BE-46AB-B629-29B7E5D19735}" type="parTrans" cxnId="{7ABFA497-1BED-4EC8-8853-278D101681B9}">
      <dgm:prSet/>
      <dgm:spPr/>
      <dgm:t>
        <a:bodyPr/>
        <a:lstStyle/>
        <a:p>
          <a:endParaRPr lang="en-IN"/>
        </a:p>
      </dgm:t>
    </dgm:pt>
    <dgm:pt modelId="{F42CBD53-2D48-497C-A84A-AEA1ED72CD8A}" type="sibTrans" cxnId="{7ABFA497-1BED-4EC8-8853-278D101681B9}">
      <dgm:prSet/>
      <dgm:spPr/>
      <dgm:t>
        <a:bodyPr/>
        <a:lstStyle/>
        <a:p>
          <a:endParaRPr lang="en-IN"/>
        </a:p>
      </dgm:t>
    </dgm:pt>
    <dgm:pt modelId="{15FF1E02-82DF-46B2-A599-10C7BFA29D7D}">
      <dgm:prSet phldrT="[Text]"/>
      <dgm:spPr/>
      <dgm:t>
        <a:bodyPr/>
        <a:lstStyle/>
        <a:p>
          <a:r>
            <a:rPr lang="en-IN" dirty="0"/>
            <a:t>Jumper wires </a:t>
          </a:r>
        </a:p>
      </dgm:t>
    </dgm:pt>
    <dgm:pt modelId="{CDB9A8B6-9CEB-492D-A9D0-6D4CCDBE7DB2}" type="parTrans" cxnId="{DFD4E79A-0B32-4186-9582-80245A8D9F1D}">
      <dgm:prSet/>
      <dgm:spPr/>
      <dgm:t>
        <a:bodyPr/>
        <a:lstStyle/>
        <a:p>
          <a:endParaRPr lang="en-IN"/>
        </a:p>
      </dgm:t>
    </dgm:pt>
    <dgm:pt modelId="{2DF06987-D35A-408A-9131-9362241DCCE4}" type="sibTrans" cxnId="{DFD4E79A-0B32-4186-9582-80245A8D9F1D}">
      <dgm:prSet/>
      <dgm:spPr/>
      <dgm:t>
        <a:bodyPr/>
        <a:lstStyle/>
        <a:p>
          <a:endParaRPr lang="en-IN"/>
        </a:p>
      </dgm:t>
    </dgm:pt>
    <dgm:pt modelId="{B86CED03-DFBA-4903-BF05-41C55B08BDFA}">
      <dgm:prSet phldrT="[Text]"/>
      <dgm:spPr/>
      <dgm:t>
        <a:bodyPr/>
        <a:lstStyle/>
        <a:p>
          <a:r>
            <a:rPr lang="en-US" dirty="0"/>
            <a:t>LCD Display</a:t>
          </a:r>
          <a:endParaRPr lang="en-IN" dirty="0"/>
        </a:p>
      </dgm:t>
    </dgm:pt>
    <dgm:pt modelId="{C37CFEAA-911B-4AE6-899F-3B7A59FB9436}" type="parTrans" cxnId="{A493F783-A025-40CD-89F0-3ADA584E4FDC}">
      <dgm:prSet/>
      <dgm:spPr/>
      <dgm:t>
        <a:bodyPr/>
        <a:lstStyle/>
        <a:p>
          <a:endParaRPr lang="en-IN"/>
        </a:p>
      </dgm:t>
    </dgm:pt>
    <dgm:pt modelId="{94D9F68B-6B39-46DC-BF1A-23FEA0860DC8}" type="sibTrans" cxnId="{A493F783-A025-40CD-89F0-3ADA584E4FDC}">
      <dgm:prSet/>
      <dgm:spPr/>
      <dgm:t>
        <a:bodyPr/>
        <a:lstStyle/>
        <a:p>
          <a:endParaRPr lang="en-IN"/>
        </a:p>
      </dgm:t>
    </dgm:pt>
    <dgm:pt modelId="{62E70661-F52A-4E98-9FEF-8ACEF92AE93D}" type="pres">
      <dgm:prSet presAssocID="{B665D025-9927-4349-8BAB-059B56FF3746}" presName="Name0" presStyleCnt="0">
        <dgm:presLayoutVars>
          <dgm:chMax val="7"/>
          <dgm:chPref val="7"/>
          <dgm:dir/>
        </dgm:presLayoutVars>
      </dgm:prSet>
      <dgm:spPr/>
    </dgm:pt>
    <dgm:pt modelId="{94D14CBA-6F40-477C-8911-49A159618FF9}" type="pres">
      <dgm:prSet presAssocID="{B665D025-9927-4349-8BAB-059B56FF3746}" presName="Name1" presStyleCnt="0"/>
      <dgm:spPr/>
    </dgm:pt>
    <dgm:pt modelId="{06337A6A-6B5D-4B70-9505-38BB0B83C132}" type="pres">
      <dgm:prSet presAssocID="{B665D025-9927-4349-8BAB-059B56FF3746}" presName="cycle" presStyleCnt="0"/>
      <dgm:spPr/>
    </dgm:pt>
    <dgm:pt modelId="{1CF0E4B7-A076-4D03-8E76-740C45251161}" type="pres">
      <dgm:prSet presAssocID="{B665D025-9927-4349-8BAB-059B56FF3746}" presName="srcNode" presStyleLbl="node1" presStyleIdx="0" presStyleCnt="5"/>
      <dgm:spPr/>
    </dgm:pt>
    <dgm:pt modelId="{6B988FE3-29E9-4186-893B-869178834E7B}" type="pres">
      <dgm:prSet presAssocID="{B665D025-9927-4349-8BAB-059B56FF3746}" presName="conn" presStyleLbl="parChTrans1D2" presStyleIdx="0" presStyleCnt="1"/>
      <dgm:spPr/>
    </dgm:pt>
    <dgm:pt modelId="{1F76DE02-A61C-43CB-A337-2CB790F4549B}" type="pres">
      <dgm:prSet presAssocID="{B665D025-9927-4349-8BAB-059B56FF3746}" presName="extraNode" presStyleLbl="node1" presStyleIdx="0" presStyleCnt="5"/>
      <dgm:spPr/>
    </dgm:pt>
    <dgm:pt modelId="{08FF6C74-4065-45D7-BA68-99EC52260A1C}" type="pres">
      <dgm:prSet presAssocID="{B665D025-9927-4349-8BAB-059B56FF3746}" presName="dstNode" presStyleLbl="node1" presStyleIdx="0" presStyleCnt="5"/>
      <dgm:spPr/>
    </dgm:pt>
    <dgm:pt modelId="{D40B9878-D521-49DE-AE12-90D46C580472}" type="pres">
      <dgm:prSet presAssocID="{0357A185-1620-4C58-B154-A33D146A25C5}" presName="text_1" presStyleLbl="node1" presStyleIdx="0" presStyleCnt="5">
        <dgm:presLayoutVars>
          <dgm:bulletEnabled val="1"/>
        </dgm:presLayoutVars>
      </dgm:prSet>
      <dgm:spPr/>
    </dgm:pt>
    <dgm:pt modelId="{67C023DF-9238-45F9-8258-0F178CDAF428}" type="pres">
      <dgm:prSet presAssocID="{0357A185-1620-4C58-B154-A33D146A25C5}" presName="accent_1" presStyleCnt="0"/>
      <dgm:spPr/>
    </dgm:pt>
    <dgm:pt modelId="{D98A8322-E912-4B02-BA82-1ABF5272D405}" type="pres">
      <dgm:prSet presAssocID="{0357A185-1620-4C58-B154-A33D146A25C5}" presName="accentRepeatNode" presStyleLbl="solidFgAcc1" presStyleIdx="0" presStyleCnt="5"/>
      <dgm:spPr>
        <a:blipFill dpi="0" rotWithShape="0">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A73F6F57-04B7-4959-9D1C-09BB4C404049}" type="pres">
      <dgm:prSet presAssocID="{A75C1CC0-F6D7-424F-9F4E-370638C6ECA5}" presName="text_2" presStyleLbl="node1" presStyleIdx="1" presStyleCnt="5">
        <dgm:presLayoutVars>
          <dgm:bulletEnabled val="1"/>
        </dgm:presLayoutVars>
      </dgm:prSet>
      <dgm:spPr/>
    </dgm:pt>
    <dgm:pt modelId="{7F1B8C1A-2831-4D6E-A849-461D2E276EF0}" type="pres">
      <dgm:prSet presAssocID="{A75C1CC0-F6D7-424F-9F4E-370638C6ECA5}" presName="accent_2" presStyleCnt="0"/>
      <dgm:spPr/>
    </dgm:pt>
    <dgm:pt modelId="{2A4589FA-63C0-49DA-9EFE-1184EA4B256D}" type="pres">
      <dgm:prSet presAssocID="{A75C1CC0-F6D7-424F-9F4E-370638C6ECA5}" presName="accentRepeatNode" presStyleLbl="solidFgAcc1" presStyleIdx="1" presStyleCnt="5"/>
      <dgm:spPr>
        <a:blipFill dpi="0" rotWithShape="0">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A1E1577D-DC8F-48EF-8DB1-B961836230E5}" type="pres">
      <dgm:prSet presAssocID="{3D80A697-84A9-425D-88E3-3C07012A8198}" presName="text_3" presStyleLbl="node1" presStyleIdx="2" presStyleCnt="5">
        <dgm:presLayoutVars>
          <dgm:bulletEnabled val="1"/>
        </dgm:presLayoutVars>
      </dgm:prSet>
      <dgm:spPr/>
    </dgm:pt>
    <dgm:pt modelId="{E70798E1-5481-4DB6-B0E4-43EE2F4749DE}" type="pres">
      <dgm:prSet presAssocID="{3D80A697-84A9-425D-88E3-3C07012A8198}" presName="accent_3" presStyleCnt="0"/>
      <dgm:spPr/>
    </dgm:pt>
    <dgm:pt modelId="{C6C055EF-2DEF-4046-A412-D0A4FB840CAC}" type="pres">
      <dgm:prSet presAssocID="{3D80A697-84A9-425D-88E3-3C07012A8198}" presName="accentRepeatNode" presStyleLbl="solidFgAcc1" presStyleIdx="2" presStyleCnt="5"/>
      <dgm:spPr>
        <a:blipFill dpi="0" rotWithShape="0">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3265CD60-C10B-49E9-A45C-7AFA1330BC92}" type="pres">
      <dgm:prSet presAssocID="{15FF1E02-82DF-46B2-A599-10C7BFA29D7D}" presName="text_4" presStyleLbl="node1" presStyleIdx="3" presStyleCnt="5">
        <dgm:presLayoutVars>
          <dgm:bulletEnabled val="1"/>
        </dgm:presLayoutVars>
      </dgm:prSet>
      <dgm:spPr/>
    </dgm:pt>
    <dgm:pt modelId="{563163DB-CD31-4222-9C1E-7378D0E5BFFD}" type="pres">
      <dgm:prSet presAssocID="{15FF1E02-82DF-46B2-A599-10C7BFA29D7D}" presName="accent_4" presStyleCnt="0"/>
      <dgm:spPr/>
    </dgm:pt>
    <dgm:pt modelId="{A9D2343F-CB93-401C-9740-C060C9566B76}" type="pres">
      <dgm:prSet presAssocID="{15FF1E02-82DF-46B2-A599-10C7BFA29D7D}" presName="accentRepeatNode" presStyleLbl="solidFgAcc1" presStyleIdx="3" presStyleCnt="5"/>
      <dgm:spPr>
        <a:blipFill dpi="0" rotWithShape="0">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 modelId="{E942E241-44F0-40DD-AF69-231344407977}" type="pres">
      <dgm:prSet presAssocID="{B86CED03-DFBA-4903-BF05-41C55B08BDFA}" presName="text_5" presStyleLbl="node1" presStyleIdx="4" presStyleCnt="5">
        <dgm:presLayoutVars>
          <dgm:bulletEnabled val="1"/>
        </dgm:presLayoutVars>
      </dgm:prSet>
      <dgm:spPr/>
    </dgm:pt>
    <dgm:pt modelId="{0E66DB30-1981-425D-8873-881FDC42E10F}" type="pres">
      <dgm:prSet presAssocID="{B86CED03-DFBA-4903-BF05-41C55B08BDFA}" presName="accent_5" presStyleCnt="0"/>
      <dgm:spPr/>
    </dgm:pt>
    <dgm:pt modelId="{0DED479D-D20E-4619-AD75-410C9877118F}" type="pres">
      <dgm:prSet presAssocID="{B86CED03-DFBA-4903-BF05-41C55B08BDFA}" presName="accentRepeatNode" presStyleLbl="solidFgAcc1" presStyleIdx="4" presStyleCnt="5"/>
      <dgm:spPr>
        <a:blipFill dpi="0" rotWithShape="0">
          <a:blip xmlns:r="http://schemas.openxmlformats.org/officeDocument/2006/relationships" r:embed="rId5">
            <a:extLst>
              <a:ext uri="{28A0092B-C50C-407E-A947-70E740481C1C}">
                <a14:useLocalDpi xmlns:a14="http://schemas.microsoft.com/office/drawing/2010/main" val="0"/>
              </a:ext>
            </a:extLst>
          </a:blip>
          <a:srcRect/>
          <a:stretch>
            <a:fillRect/>
          </a:stretch>
        </a:blipFill>
      </dgm:spPr>
    </dgm:pt>
  </dgm:ptLst>
  <dgm:cxnLst>
    <dgm:cxn modelId="{6C95CD2B-C209-4D7A-A292-7CCF3195B2BE}" type="presOf" srcId="{B86CED03-DFBA-4903-BF05-41C55B08BDFA}" destId="{E942E241-44F0-40DD-AF69-231344407977}" srcOrd="0" destOrd="0" presId="urn:microsoft.com/office/officeart/2008/layout/VerticalCurvedList"/>
    <dgm:cxn modelId="{47EE865A-28BA-4C41-8037-15DF71D9415E}" srcId="{B665D025-9927-4349-8BAB-059B56FF3746}" destId="{0357A185-1620-4C58-B154-A33D146A25C5}" srcOrd="0" destOrd="0" parTransId="{0B07CEAA-A8C9-4577-92B8-5EE36E7DF946}" sibTransId="{395C9789-8886-42B6-A534-B540D9F875A6}"/>
    <dgm:cxn modelId="{73A4F27C-A169-4EAB-9D61-0D1B9BDCC3BF}" srcId="{B665D025-9927-4349-8BAB-059B56FF3746}" destId="{A75C1CC0-F6D7-424F-9F4E-370638C6ECA5}" srcOrd="1" destOrd="0" parTransId="{B1CF60D9-CF75-4191-A162-052FCDCA21A8}" sibTransId="{63AB46E5-100E-4DBF-AB28-A3700034F381}"/>
    <dgm:cxn modelId="{A493F783-A025-40CD-89F0-3ADA584E4FDC}" srcId="{B665D025-9927-4349-8BAB-059B56FF3746}" destId="{B86CED03-DFBA-4903-BF05-41C55B08BDFA}" srcOrd="4" destOrd="0" parTransId="{C37CFEAA-911B-4AE6-899F-3B7A59FB9436}" sibTransId="{94D9F68B-6B39-46DC-BF1A-23FEA0860DC8}"/>
    <dgm:cxn modelId="{7ABFA497-1BED-4EC8-8853-278D101681B9}" srcId="{B665D025-9927-4349-8BAB-059B56FF3746}" destId="{3D80A697-84A9-425D-88E3-3C07012A8198}" srcOrd="2" destOrd="0" parTransId="{C1392CB4-90BE-46AB-B629-29B7E5D19735}" sibTransId="{F42CBD53-2D48-497C-A84A-AEA1ED72CD8A}"/>
    <dgm:cxn modelId="{DFD4E79A-0B32-4186-9582-80245A8D9F1D}" srcId="{B665D025-9927-4349-8BAB-059B56FF3746}" destId="{15FF1E02-82DF-46B2-A599-10C7BFA29D7D}" srcOrd="3" destOrd="0" parTransId="{CDB9A8B6-9CEB-492D-A9D0-6D4CCDBE7DB2}" sibTransId="{2DF06987-D35A-408A-9131-9362241DCCE4}"/>
    <dgm:cxn modelId="{C6BC9EA8-7B6C-42C3-A299-022F96B5FD51}" type="presOf" srcId="{0357A185-1620-4C58-B154-A33D146A25C5}" destId="{D40B9878-D521-49DE-AE12-90D46C580472}" srcOrd="0" destOrd="0" presId="urn:microsoft.com/office/officeart/2008/layout/VerticalCurvedList"/>
    <dgm:cxn modelId="{D5E70DAD-592F-4555-93F7-4D116D25188F}" type="presOf" srcId="{B665D025-9927-4349-8BAB-059B56FF3746}" destId="{62E70661-F52A-4E98-9FEF-8ACEF92AE93D}" srcOrd="0" destOrd="0" presId="urn:microsoft.com/office/officeart/2008/layout/VerticalCurvedList"/>
    <dgm:cxn modelId="{477311B7-D8B6-4DD9-AF83-6E9443AE50B9}" type="presOf" srcId="{395C9789-8886-42B6-A534-B540D9F875A6}" destId="{6B988FE3-29E9-4186-893B-869178834E7B}" srcOrd="0" destOrd="0" presId="urn:microsoft.com/office/officeart/2008/layout/VerticalCurvedList"/>
    <dgm:cxn modelId="{567392D9-C414-47E0-BF48-25353219EE98}" type="presOf" srcId="{3D80A697-84A9-425D-88E3-3C07012A8198}" destId="{A1E1577D-DC8F-48EF-8DB1-B961836230E5}" srcOrd="0" destOrd="0" presId="urn:microsoft.com/office/officeart/2008/layout/VerticalCurvedList"/>
    <dgm:cxn modelId="{62C265FC-4479-4A8C-8DDA-AB792F4280C4}" type="presOf" srcId="{15FF1E02-82DF-46B2-A599-10C7BFA29D7D}" destId="{3265CD60-C10B-49E9-A45C-7AFA1330BC92}" srcOrd="0" destOrd="0" presId="urn:microsoft.com/office/officeart/2008/layout/VerticalCurvedList"/>
    <dgm:cxn modelId="{0EFDCEFC-3FE7-43E0-8153-711141E63379}" type="presOf" srcId="{A75C1CC0-F6D7-424F-9F4E-370638C6ECA5}" destId="{A73F6F57-04B7-4959-9D1C-09BB4C404049}" srcOrd="0" destOrd="0" presId="urn:microsoft.com/office/officeart/2008/layout/VerticalCurvedList"/>
    <dgm:cxn modelId="{95C91ADE-95A3-48F2-9B30-66CED073F9B7}" type="presParOf" srcId="{62E70661-F52A-4E98-9FEF-8ACEF92AE93D}" destId="{94D14CBA-6F40-477C-8911-49A159618FF9}" srcOrd="0" destOrd="0" presId="urn:microsoft.com/office/officeart/2008/layout/VerticalCurvedList"/>
    <dgm:cxn modelId="{501CD400-CFF5-4C77-B648-DB184CF1675D}" type="presParOf" srcId="{94D14CBA-6F40-477C-8911-49A159618FF9}" destId="{06337A6A-6B5D-4B70-9505-38BB0B83C132}" srcOrd="0" destOrd="0" presId="urn:microsoft.com/office/officeart/2008/layout/VerticalCurvedList"/>
    <dgm:cxn modelId="{89F03F1D-B608-408F-94E8-9CB8EE97E454}" type="presParOf" srcId="{06337A6A-6B5D-4B70-9505-38BB0B83C132}" destId="{1CF0E4B7-A076-4D03-8E76-740C45251161}" srcOrd="0" destOrd="0" presId="urn:microsoft.com/office/officeart/2008/layout/VerticalCurvedList"/>
    <dgm:cxn modelId="{37E11B6B-6D5C-48C2-A09E-AA19E52D7C84}" type="presParOf" srcId="{06337A6A-6B5D-4B70-9505-38BB0B83C132}" destId="{6B988FE3-29E9-4186-893B-869178834E7B}" srcOrd="1" destOrd="0" presId="urn:microsoft.com/office/officeart/2008/layout/VerticalCurvedList"/>
    <dgm:cxn modelId="{559BDCE1-4EA7-4440-B63F-8B07B7E5677E}" type="presParOf" srcId="{06337A6A-6B5D-4B70-9505-38BB0B83C132}" destId="{1F76DE02-A61C-43CB-A337-2CB790F4549B}" srcOrd="2" destOrd="0" presId="urn:microsoft.com/office/officeart/2008/layout/VerticalCurvedList"/>
    <dgm:cxn modelId="{5963C021-57A4-4A20-A069-9286977A1AA7}" type="presParOf" srcId="{06337A6A-6B5D-4B70-9505-38BB0B83C132}" destId="{08FF6C74-4065-45D7-BA68-99EC52260A1C}" srcOrd="3" destOrd="0" presId="urn:microsoft.com/office/officeart/2008/layout/VerticalCurvedList"/>
    <dgm:cxn modelId="{B3B2A0D7-2E13-4ED4-B881-104AF31C4CEB}" type="presParOf" srcId="{94D14CBA-6F40-477C-8911-49A159618FF9}" destId="{D40B9878-D521-49DE-AE12-90D46C580472}" srcOrd="1" destOrd="0" presId="urn:microsoft.com/office/officeart/2008/layout/VerticalCurvedList"/>
    <dgm:cxn modelId="{338CF7E6-4286-40DB-98B7-750B4E545C86}" type="presParOf" srcId="{94D14CBA-6F40-477C-8911-49A159618FF9}" destId="{67C023DF-9238-45F9-8258-0F178CDAF428}" srcOrd="2" destOrd="0" presId="urn:microsoft.com/office/officeart/2008/layout/VerticalCurvedList"/>
    <dgm:cxn modelId="{C31DFC13-DF04-4DB1-93A2-30FE467BD14A}" type="presParOf" srcId="{67C023DF-9238-45F9-8258-0F178CDAF428}" destId="{D98A8322-E912-4B02-BA82-1ABF5272D405}" srcOrd="0" destOrd="0" presId="urn:microsoft.com/office/officeart/2008/layout/VerticalCurvedList"/>
    <dgm:cxn modelId="{6AAE1657-E82F-4F52-9D40-FCF4DA104F3E}" type="presParOf" srcId="{94D14CBA-6F40-477C-8911-49A159618FF9}" destId="{A73F6F57-04B7-4959-9D1C-09BB4C404049}" srcOrd="3" destOrd="0" presId="urn:microsoft.com/office/officeart/2008/layout/VerticalCurvedList"/>
    <dgm:cxn modelId="{50566C77-A029-4C5F-B1F6-1A1DF04931A7}" type="presParOf" srcId="{94D14CBA-6F40-477C-8911-49A159618FF9}" destId="{7F1B8C1A-2831-4D6E-A849-461D2E276EF0}" srcOrd="4" destOrd="0" presId="urn:microsoft.com/office/officeart/2008/layout/VerticalCurvedList"/>
    <dgm:cxn modelId="{9430A1E3-2B9B-4FFE-A591-0347774C870C}" type="presParOf" srcId="{7F1B8C1A-2831-4D6E-A849-461D2E276EF0}" destId="{2A4589FA-63C0-49DA-9EFE-1184EA4B256D}" srcOrd="0" destOrd="0" presId="urn:microsoft.com/office/officeart/2008/layout/VerticalCurvedList"/>
    <dgm:cxn modelId="{EE93BBA5-CB06-4361-894B-2DFC16C76CDB}" type="presParOf" srcId="{94D14CBA-6F40-477C-8911-49A159618FF9}" destId="{A1E1577D-DC8F-48EF-8DB1-B961836230E5}" srcOrd="5" destOrd="0" presId="urn:microsoft.com/office/officeart/2008/layout/VerticalCurvedList"/>
    <dgm:cxn modelId="{7B801FC4-C3A6-40A8-9D0C-49B53D08CAAD}" type="presParOf" srcId="{94D14CBA-6F40-477C-8911-49A159618FF9}" destId="{E70798E1-5481-4DB6-B0E4-43EE2F4749DE}" srcOrd="6" destOrd="0" presId="urn:microsoft.com/office/officeart/2008/layout/VerticalCurvedList"/>
    <dgm:cxn modelId="{8B99B528-9F9F-4DBA-ABC6-20C11D1810D8}" type="presParOf" srcId="{E70798E1-5481-4DB6-B0E4-43EE2F4749DE}" destId="{C6C055EF-2DEF-4046-A412-D0A4FB840CAC}" srcOrd="0" destOrd="0" presId="urn:microsoft.com/office/officeart/2008/layout/VerticalCurvedList"/>
    <dgm:cxn modelId="{ABF8A65B-11D7-4130-91F7-3D4743241175}" type="presParOf" srcId="{94D14CBA-6F40-477C-8911-49A159618FF9}" destId="{3265CD60-C10B-49E9-A45C-7AFA1330BC92}" srcOrd="7" destOrd="0" presId="urn:microsoft.com/office/officeart/2008/layout/VerticalCurvedList"/>
    <dgm:cxn modelId="{7958FCB0-AEA8-4BE0-9270-3063202BC352}" type="presParOf" srcId="{94D14CBA-6F40-477C-8911-49A159618FF9}" destId="{563163DB-CD31-4222-9C1E-7378D0E5BFFD}" srcOrd="8" destOrd="0" presId="urn:microsoft.com/office/officeart/2008/layout/VerticalCurvedList"/>
    <dgm:cxn modelId="{41C7924E-72EE-41D7-A98C-A75B8CD01FA5}" type="presParOf" srcId="{563163DB-CD31-4222-9C1E-7378D0E5BFFD}" destId="{A9D2343F-CB93-401C-9740-C060C9566B76}" srcOrd="0" destOrd="0" presId="urn:microsoft.com/office/officeart/2008/layout/VerticalCurvedList"/>
    <dgm:cxn modelId="{5348604C-EBAB-4003-BEB5-F30E4E568C8E}" type="presParOf" srcId="{94D14CBA-6F40-477C-8911-49A159618FF9}" destId="{E942E241-44F0-40DD-AF69-231344407977}" srcOrd="9" destOrd="0" presId="urn:microsoft.com/office/officeart/2008/layout/VerticalCurvedList"/>
    <dgm:cxn modelId="{0D5A4003-AB76-41A9-A723-45894CD68BD7}" type="presParOf" srcId="{94D14CBA-6F40-477C-8911-49A159618FF9}" destId="{0E66DB30-1981-425D-8873-881FDC42E10F}" srcOrd="10" destOrd="0" presId="urn:microsoft.com/office/officeart/2008/layout/VerticalCurvedList"/>
    <dgm:cxn modelId="{012494AC-D383-45A5-8DCF-B924ABCA6515}" type="presParOf" srcId="{0E66DB30-1981-425D-8873-881FDC42E10F}" destId="{0DED479D-D20E-4619-AD75-410C9877118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926C89-4AD2-4348-BA8A-69F86CE4530C}" type="doc">
      <dgm:prSet loTypeId="urn:microsoft.com/office/officeart/2005/8/layout/hierarchy1" loCatId="hierarchy" qsTypeId="urn:microsoft.com/office/officeart/2005/8/quickstyle/simple5" qsCatId="simple" csTypeId="urn:microsoft.com/office/officeart/2005/8/colors/accent6_2" csCatId="accent6" phldr="1"/>
      <dgm:spPr/>
      <dgm:t>
        <a:bodyPr/>
        <a:lstStyle/>
        <a:p>
          <a:endParaRPr lang="en-IN"/>
        </a:p>
      </dgm:t>
    </dgm:pt>
    <dgm:pt modelId="{1F42193F-49B1-4EFF-B385-ACFF9CCA5497}">
      <dgm:prSet phldrT="[Text]"/>
      <dgm:spPr/>
      <dgm:t>
        <a:bodyPr/>
        <a:lstStyle/>
        <a:p>
          <a:r>
            <a:rPr lang="en-IN" dirty="0"/>
            <a:t>Project decision</a:t>
          </a:r>
        </a:p>
      </dgm:t>
    </dgm:pt>
    <dgm:pt modelId="{227C5DB9-ECC5-4256-8122-35D8444074E4}" type="parTrans" cxnId="{287D3959-2198-4B84-8116-607D1DFBB8F9}">
      <dgm:prSet/>
      <dgm:spPr/>
      <dgm:t>
        <a:bodyPr/>
        <a:lstStyle/>
        <a:p>
          <a:endParaRPr lang="en-IN"/>
        </a:p>
      </dgm:t>
    </dgm:pt>
    <dgm:pt modelId="{4BAD57D9-A249-4E55-BEAE-6D1826D45ED8}" type="sibTrans" cxnId="{287D3959-2198-4B84-8116-607D1DFBB8F9}">
      <dgm:prSet/>
      <dgm:spPr/>
      <dgm:t>
        <a:bodyPr/>
        <a:lstStyle/>
        <a:p>
          <a:endParaRPr lang="en-IN"/>
        </a:p>
      </dgm:t>
    </dgm:pt>
    <dgm:pt modelId="{A7A71429-8BF7-4098-AE05-E105DA691F5B}">
      <dgm:prSet phldrT="[Text]"/>
      <dgm:spPr/>
      <dgm:t>
        <a:bodyPr/>
        <a:lstStyle/>
        <a:p>
          <a:r>
            <a:rPr lang="en-IN" dirty="0"/>
            <a:t>Circuit design and schematic model</a:t>
          </a:r>
        </a:p>
      </dgm:t>
    </dgm:pt>
    <dgm:pt modelId="{BEB5560A-E1BC-44A2-ADED-3DEE356FBD5D}" type="parTrans" cxnId="{8F7155E7-55A2-4693-9E37-6B37D321FD75}">
      <dgm:prSet/>
      <dgm:spPr>
        <a:ln w="63500"/>
      </dgm:spPr>
      <dgm:t>
        <a:bodyPr/>
        <a:lstStyle/>
        <a:p>
          <a:endParaRPr lang="en-IN"/>
        </a:p>
      </dgm:t>
    </dgm:pt>
    <dgm:pt modelId="{DC390D92-7BB2-4DC3-8D43-4153717F58FF}" type="sibTrans" cxnId="{8F7155E7-55A2-4693-9E37-6B37D321FD75}">
      <dgm:prSet/>
      <dgm:spPr/>
      <dgm:t>
        <a:bodyPr/>
        <a:lstStyle/>
        <a:p>
          <a:endParaRPr lang="en-IN"/>
        </a:p>
      </dgm:t>
    </dgm:pt>
    <dgm:pt modelId="{A686BF7C-AED9-4A11-9026-FD4B4B878D83}">
      <dgm:prSet phldrT="[Text]"/>
      <dgm:spPr/>
      <dgm:t>
        <a:bodyPr/>
        <a:lstStyle/>
        <a:p>
          <a:r>
            <a:rPr lang="en-IN" dirty="0"/>
            <a:t>Hardware setup</a:t>
          </a:r>
        </a:p>
      </dgm:t>
    </dgm:pt>
    <dgm:pt modelId="{28D42705-59B3-4E87-961B-16791E3BC5AE}" type="parTrans" cxnId="{D47E9197-7820-450F-9249-096F7D63F5A8}">
      <dgm:prSet/>
      <dgm:spPr>
        <a:ln w="63500"/>
      </dgm:spPr>
      <dgm:t>
        <a:bodyPr/>
        <a:lstStyle/>
        <a:p>
          <a:endParaRPr lang="en-IN"/>
        </a:p>
      </dgm:t>
    </dgm:pt>
    <dgm:pt modelId="{73929933-73BE-4609-950B-A85EB0A82EC7}" type="sibTrans" cxnId="{D47E9197-7820-450F-9249-096F7D63F5A8}">
      <dgm:prSet/>
      <dgm:spPr/>
      <dgm:t>
        <a:bodyPr/>
        <a:lstStyle/>
        <a:p>
          <a:endParaRPr lang="en-IN"/>
        </a:p>
      </dgm:t>
    </dgm:pt>
    <dgm:pt modelId="{E6428E26-BDD9-4E32-A647-A691BD29DBB3}">
      <dgm:prSet phldrT="[Text]"/>
      <dgm:spPr/>
      <dgm:t>
        <a:bodyPr/>
        <a:lstStyle/>
        <a:p>
          <a:r>
            <a:rPr lang="en-IN" dirty="0"/>
            <a:t>Code formulation</a:t>
          </a:r>
        </a:p>
      </dgm:t>
    </dgm:pt>
    <dgm:pt modelId="{19ADCEAC-5A0F-4490-9567-5B2A58F0E497}" type="parTrans" cxnId="{D439BF1D-8BAE-4E72-9073-41725873D953}">
      <dgm:prSet/>
      <dgm:spPr>
        <a:ln w="63500"/>
      </dgm:spPr>
      <dgm:t>
        <a:bodyPr/>
        <a:lstStyle/>
        <a:p>
          <a:endParaRPr lang="en-IN"/>
        </a:p>
      </dgm:t>
    </dgm:pt>
    <dgm:pt modelId="{FCC57FBA-8FA0-4A67-8233-ED79B34D6A94}" type="sibTrans" cxnId="{D439BF1D-8BAE-4E72-9073-41725873D953}">
      <dgm:prSet/>
      <dgm:spPr/>
      <dgm:t>
        <a:bodyPr/>
        <a:lstStyle/>
        <a:p>
          <a:endParaRPr lang="en-IN"/>
        </a:p>
      </dgm:t>
    </dgm:pt>
    <dgm:pt modelId="{5D2AC5CE-E717-4AE7-9312-1CDC915BDA1E}" type="pres">
      <dgm:prSet presAssocID="{80926C89-4AD2-4348-BA8A-69F86CE4530C}" presName="hierChild1" presStyleCnt="0">
        <dgm:presLayoutVars>
          <dgm:chPref val="1"/>
          <dgm:dir/>
          <dgm:animOne val="branch"/>
          <dgm:animLvl val="lvl"/>
          <dgm:resizeHandles/>
        </dgm:presLayoutVars>
      </dgm:prSet>
      <dgm:spPr/>
    </dgm:pt>
    <dgm:pt modelId="{A54EA29D-148D-412C-B4AA-78E0F2A5BEEF}" type="pres">
      <dgm:prSet presAssocID="{1F42193F-49B1-4EFF-B385-ACFF9CCA5497}" presName="hierRoot1" presStyleCnt="0"/>
      <dgm:spPr/>
    </dgm:pt>
    <dgm:pt modelId="{5EEA914E-63CC-4FD0-917E-50E99C2F96CA}" type="pres">
      <dgm:prSet presAssocID="{1F42193F-49B1-4EFF-B385-ACFF9CCA5497}" presName="composite" presStyleCnt="0"/>
      <dgm:spPr/>
    </dgm:pt>
    <dgm:pt modelId="{DADFC8CC-E477-45FB-97AC-FA923B15C6A0}" type="pres">
      <dgm:prSet presAssocID="{1F42193F-49B1-4EFF-B385-ACFF9CCA5497}" presName="background" presStyleLbl="node0" presStyleIdx="0" presStyleCnt="1"/>
      <dgm:spPr/>
    </dgm:pt>
    <dgm:pt modelId="{B33A71D9-0595-44FF-8092-950616B695F5}" type="pres">
      <dgm:prSet presAssocID="{1F42193F-49B1-4EFF-B385-ACFF9CCA5497}" presName="text" presStyleLbl="fgAcc0" presStyleIdx="0" presStyleCnt="1">
        <dgm:presLayoutVars>
          <dgm:chPref val="3"/>
        </dgm:presLayoutVars>
      </dgm:prSet>
      <dgm:spPr/>
    </dgm:pt>
    <dgm:pt modelId="{8F80FCF4-1534-47EE-9696-E3837917C5C3}" type="pres">
      <dgm:prSet presAssocID="{1F42193F-49B1-4EFF-B385-ACFF9CCA5497}" presName="hierChild2" presStyleCnt="0"/>
      <dgm:spPr/>
    </dgm:pt>
    <dgm:pt modelId="{0F1A86E1-C816-467E-995D-A4F5D7D2D2AC}" type="pres">
      <dgm:prSet presAssocID="{BEB5560A-E1BC-44A2-ADED-3DEE356FBD5D}" presName="Name10" presStyleLbl="parChTrans1D2" presStyleIdx="0" presStyleCnt="1"/>
      <dgm:spPr/>
    </dgm:pt>
    <dgm:pt modelId="{AC0BABE9-3041-4E74-A5B8-AEF430A68F3B}" type="pres">
      <dgm:prSet presAssocID="{A7A71429-8BF7-4098-AE05-E105DA691F5B}" presName="hierRoot2" presStyleCnt="0"/>
      <dgm:spPr/>
    </dgm:pt>
    <dgm:pt modelId="{889A1CFD-4DCF-4DD4-9E71-6E797D994F17}" type="pres">
      <dgm:prSet presAssocID="{A7A71429-8BF7-4098-AE05-E105DA691F5B}" presName="composite2" presStyleCnt="0"/>
      <dgm:spPr/>
    </dgm:pt>
    <dgm:pt modelId="{D2CA3CF0-66E0-4E41-9571-4BE1867E601A}" type="pres">
      <dgm:prSet presAssocID="{A7A71429-8BF7-4098-AE05-E105DA691F5B}" presName="background2" presStyleLbl="node2" presStyleIdx="0" presStyleCnt="1"/>
      <dgm:spPr/>
    </dgm:pt>
    <dgm:pt modelId="{4C2B61D1-DFE7-4F12-84C6-3348E39675A8}" type="pres">
      <dgm:prSet presAssocID="{A7A71429-8BF7-4098-AE05-E105DA691F5B}" presName="text2" presStyleLbl="fgAcc2" presStyleIdx="0" presStyleCnt="1">
        <dgm:presLayoutVars>
          <dgm:chPref val="3"/>
        </dgm:presLayoutVars>
      </dgm:prSet>
      <dgm:spPr/>
    </dgm:pt>
    <dgm:pt modelId="{167563B4-E622-4738-82D1-BD396F0A1FCF}" type="pres">
      <dgm:prSet presAssocID="{A7A71429-8BF7-4098-AE05-E105DA691F5B}" presName="hierChild3" presStyleCnt="0"/>
      <dgm:spPr/>
    </dgm:pt>
    <dgm:pt modelId="{05EAE91E-72BD-4119-B72A-680A8CB18B11}" type="pres">
      <dgm:prSet presAssocID="{28D42705-59B3-4E87-961B-16791E3BC5AE}" presName="Name17" presStyleLbl="parChTrans1D3" presStyleIdx="0" presStyleCnt="2"/>
      <dgm:spPr/>
    </dgm:pt>
    <dgm:pt modelId="{99AF474B-CC6B-4705-B0FF-5FA0FE903F40}" type="pres">
      <dgm:prSet presAssocID="{A686BF7C-AED9-4A11-9026-FD4B4B878D83}" presName="hierRoot3" presStyleCnt="0"/>
      <dgm:spPr/>
    </dgm:pt>
    <dgm:pt modelId="{D0C8033E-8679-4185-9767-4E8F6FE276F2}" type="pres">
      <dgm:prSet presAssocID="{A686BF7C-AED9-4A11-9026-FD4B4B878D83}" presName="composite3" presStyleCnt="0"/>
      <dgm:spPr/>
    </dgm:pt>
    <dgm:pt modelId="{29D863E3-E580-4AF5-9D99-877FB489DE35}" type="pres">
      <dgm:prSet presAssocID="{A686BF7C-AED9-4A11-9026-FD4B4B878D83}" presName="background3" presStyleLbl="node3" presStyleIdx="0" presStyleCnt="2"/>
      <dgm:spPr/>
    </dgm:pt>
    <dgm:pt modelId="{1C89863B-A9E2-420F-A4FC-E2824B63D510}" type="pres">
      <dgm:prSet presAssocID="{A686BF7C-AED9-4A11-9026-FD4B4B878D83}" presName="text3" presStyleLbl="fgAcc3" presStyleIdx="0" presStyleCnt="2" custLinFactNeighborX="-58477" custLinFactNeighborY="2744">
        <dgm:presLayoutVars>
          <dgm:chPref val="3"/>
        </dgm:presLayoutVars>
      </dgm:prSet>
      <dgm:spPr/>
    </dgm:pt>
    <dgm:pt modelId="{0AC88032-F05C-4131-B829-AA17C4453857}" type="pres">
      <dgm:prSet presAssocID="{A686BF7C-AED9-4A11-9026-FD4B4B878D83}" presName="hierChild4" presStyleCnt="0"/>
      <dgm:spPr/>
    </dgm:pt>
    <dgm:pt modelId="{09ABD284-D025-4E7F-96A4-B482409C4750}" type="pres">
      <dgm:prSet presAssocID="{19ADCEAC-5A0F-4490-9567-5B2A58F0E497}" presName="Name17" presStyleLbl="parChTrans1D3" presStyleIdx="1" presStyleCnt="2"/>
      <dgm:spPr/>
    </dgm:pt>
    <dgm:pt modelId="{3CE2B88C-F867-49A3-91EE-E46D9695B993}" type="pres">
      <dgm:prSet presAssocID="{E6428E26-BDD9-4E32-A647-A691BD29DBB3}" presName="hierRoot3" presStyleCnt="0"/>
      <dgm:spPr/>
    </dgm:pt>
    <dgm:pt modelId="{545954D5-78C4-428F-B7AA-E69AC4EA3D12}" type="pres">
      <dgm:prSet presAssocID="{E6428E26-BDD9-4E32-A647-A691BD29DBB3}" presName="composite3" presStyleCnt="0"/>
      <dgm:spPr/>
    </dgm:pt>
    <dgm:pt modelId="{35D3BC1D-6292-4989-A0C3-E3783D045AFE}" type="pres">
      <dgm:prSet presAssocID="{E6428E26-BDD9-4E32-A647-A691BD29DBB3}" presName="background3" presStyleLbl="node3" presStyleIdx="1" presStyleCnt="2"/>
      <dgm:spPr/>
    </dgm:pt>
    <dgm:pt modelId="{0957822A-3F59-4278-8F04-EC7C8A80DA15}" type="pres">
      <dgm:prSet presAssocID="{E6428E26-BDD9-4E32-A647-A691BD29DBB3}" presName="text3" presStyleLbl="fgAcc3" presStyleIdx="1" presStyleCnt="2" custLinFactNeighborX="76483" custLinFactNeighborY="-848">
        <dgm:presLayoutVars>
          <dgm:chPref val="3"/>
        </dgm:presLayoutVars>
      </dgm:prSet>
      <dgm:spPr/>
    </dgm:pt>
    <dgm:pt modelId="{7FD3F55A-C522-488C-B6F9-017D9CF346C5}" type="pres">
      <dgm:prSet presAssocID="{E6428E26-BDD9-4E32-A647-A691BD29DBB3}" presName="hierChild4" presStyleCnt="0"/>
      <dgm:spPr/>
    </dgm:pt>
  </dgm:ptLst>
  <dgm:cxnLst>
    <dgm:cxn modelId="{6897EC0E-9925-4127-8908-BB7DB29B4A9A}" type="presOf" srcId="{19ADCEAC-5A0F-4490-9567-5B2A58F0E497}" destId="{09ABD284-D025-4E7F-96A4-B482409C4750}" srcOrd="0" destOrd="0" presId="urn:microsoft.com/office/officeart/2005/8/layout/hierarchy1"/>
    <dgm:cxn modelId="{D439BF1D-8BAE-4E72-9073-41725873D953}" srcId="{A7A71429-8BF7-4098-AE05-E105DA691F5B}" destId="{E6428E26-BDD9-4E32-A647-A691BD29DBB3}" srcOrd="1" destOrd="0" parTransId="{19ADCEAC-5A0F-4490-9567-5B2A58F0E497}" sibTransId="{FCC57FBA-8FA0-4A67-8233-ED79B34D6A94}"/>
    <dgm:cxn modelId="{6389564A-BBE5-4D87-B444-C8195E58D69B}" type="presOf" srcId="{80926C89-4AD2-4348-BA8A-69F86CE4530C}" destId="{5D2AC5CE-E717-4AE7-9312-1CDC915BDA1E}" srcOrd="0" destOrd="0" presId="urn:microsoft.com/office/officeart/2005/8/layout/hierarchy1"/>
    <dgm:cxn modelId="{EC42464C-4E02-4849-B7A1-9B3DF900A9FB}" type="presOf" srcId="{28D42705-59B3-4E87-961B-16791E3BC5AE}" destId="{05EAE91E-72BD-4119-B72A-680A8CB18B11}" srcOrd="0" destOrd="0" presId="urn:microsoft.com/office/officeart/2005/8/layout/hierarchy1"/>
    <dgm:cxn modelId="{287D3959-2198-4B84-8116-607D1DFBB8F9}" srcId="{80926C89-4AD2-4348-BA8A-69F86CE4530C}" destId="{1F42193F-49B1-4EFF-B385-ACFF9CCA5497}" srcOrd="0" destOrd="0" parTransId="{227C5DB9-ECC5-4256-8122-35D8444074E4}" sibTransId="{4BAD57D9-A249-4E55-BEAE-6D1826D45ED8}"/>
    <dgm:cxn modelId="{7EEE7391-01B9-4ADA-98A6-70F85EA35CC3}" type="presOf" srcId="{A7A71429-8BF7-4098-AE05-E105DA691F5B}" destId="{4C2B61D1-DFE7-4F12-84C6-3348E39675A8}" srcOrd="0" destOrd="0" presId="urn:microsoft.com/office/officeart/2005/8/layout/hierarchy1"/>
    <dgm:cxn modelId="{4F9CFB94-CAF0-4B8E-93CB-150E67B72901}" type="presOf" srcId="{BEB5560A-E1BC-44A2-ADED-3DEE356FBD5D}" destId="{0F1A86E1-C816-467E-995D-A4F5D7D2D2AC}" srcOrd="0" destOrd="0" presId="urn:microsoft.com/office/officeart/2005/8/layout/hierarchy1"/>
    <dgm:cxn modelId="{D47E9197-7820-450F-9249-096F7D63F5A8}" srcId="{A7A71429-8BF7-4098-AE05-E105DA691F5B}" destId="{A686BF7C-AED9-4A11-9026-FD4B4B878D83}" srcOrd="0" destOrd="0" parTransId="{28D42705-59B3-4E87-961B-16791E3BC5AE}" sibTransId="{73929933-73BE-4609-950B-A85EB0A82EC7}"/>
    <dgm:cxn modelId="{1E710FB9-B8A5-4E04-9B5A-8401B22C303C}" type="presOf" srcId="{1F42193F-49B1-4EFF-B385-ACFF9CCA5497}" destId="{B33A71D9-0595-44FF-8092-950616B695F5}" srcOrd="0" destOrd="0" presId="urn:microsoft.com/office/officeart/2005/8/layout/hierarchy1"/>
    <dgm:cxn modelId="{788480CC-CEEF-4D62-91EB-D45A7BC257DE}" type="presOf" srcId="{E6428E26-BDD9-4E32-A647-A691BD29DBB3}" destId="{0957822A-3F59-4278-8F04-EC7C8A80DA15}" srcOrd="0" destOrd="0" presId="urn:microsoft.com/office/officeart/2005/8/layout/hierarchy1"/>
    <dgm:cxn modelId="{8F7155E7-55A2-4693-9E37-6B37D321FD75}" srcId="{1F42193F-49B1-4EFF-B385-ACFF9CCA5497}" destId="{A7A71429-8BF7-4098-AE05-E105DA691F5B}" srcOrd="0" destOrd="0" parTransId="{BEB5560A-E1BC-44A2-ADED-3DEE356FBD5D}" sibTransId="{DC390D92-7BB2-4DC3-8D43-4153717F58FF}"/>
    <dgm:cxn modelId="{2DD591F5-D4E8-4D88-9307-FD9F1229BBE9}" type="presOf" srcId="{A686BF7C-AED9-4A11-9026-FD4B4B878D83}" destId="{1C89863B-A9E2-420F-A4FC-E2824B63D510}" srcOrd="0" destOrd="0" presId="urn:microsoft.com/office/officeart/2005/8/layout/hierarchy1"/>
    <dgm:cxn modelId="{7963A597-EEB7-4AEF-8AFC-E5946E4D8DF7}" type="presParOf" srcId="{5D2AC5CE-E717-4AE7-9312-1CDC915BDA1E}" destId="{A54EA29D-148D-412C-B4AA-78E0F2A5BEEF}" srcOrd="0" destOrd="0" presId="urn:microsoft.com/office/officeart/2005/8/layout/hierarchy1"/>
    <dgm:cxn modelId="{375FF5FD-29CF-451F-8053-2C0EEB0AA73A}" type="presParOf" srcId="{A54EA29D-148D-412C-B4AA-78E0F2A5BEEF}" destId="{5EEA914E-63CC-4FD0-917E-50E99C2F96CA}" srcOrd="0" destOrd="0" presId="urn:microsoft.com/office/officeart/2005/8/layout/hierarchy1"/>
    <dgm:cxn modelId="{535A91FA-5342-4B88-9489-7D1A11287D66}" type="presParOf" srcId="{5EEA914E-63CC-4FD0-917E-50E99C2F96CA}" destId="{DADFC8CC-E477-45FB-97AC-FA923B15C6A0}" srcOrd="0" destOrd="0" presId="urn:microsoft.com/office/officeart/2005/8/layout/hierarchy1"/>
    <dgm:cxn modelId="{4F9A2E8C-CC42-4DDB-B34B-FB240FCCAE01}" type="presParOf" srcId="{5EEA914E-63CC-4FD0-917E-50E99C2F96CA}" destId="{B33A71D9-0595-44FF-8092-950616B695F5}" srcOrd="1" destOrd="0" presId="urn:microsoft.com/office/officeart/2005/8/layout/hierarchy1"/>
    <dgm:cxn modelId="{EA1F18FC-36D5-4A88-8230-BE18E1275A2A}" type="presParOf" srcId="{A54EA29D-148D-412C-B4AA-78E0F2A5BEEF}" destId="{8F80FCF4-1534-47EE-9696-E3837917C5C3}" srcOrd="1" destOrd="0" presId="urn:microsoft.com/office/officeart/2005/8/layout/hierarchy1"/>
    <dgm:cxn modelId="{ECC3F2D3-CC5D-41EA-A5DE-4745E2C1376B}" type="presParOf" srcId="{8F80FCF4-1534-47EE-9696-E3837917C5C3}" destId="{0F1A86E1-C816-467E-995D-A4F5D7D2D2AC}" srcOrd="0" destOrd="0" presId="urn:microsoft.com/office/officeart/2005/8/layout/hierarchy1"/>
    <dgm:cxn modelId="{07F224A0-1C93-45DC-8707-9E492B934B5D}" type="presParOf" srcId="{8F80FCF4-1534-47EE-9696-E3837917C5C3}" destId="{AC0BABE9-3041-4E74-A5B8-AEF430A68F3B}" srcOrd="1" destOrd="0" presId="urn:microsoft.com/office/officeart/2005/8/layout/hierarchy1"/>
    <dgm:cxn modelId="{85A9D0B2-E907-46EF-85CA-27099E41B443}" type="presParOf" srcId="{AC0BABE9-3041-4E74-A5B8-AEF430A68F3B}" destId="{889A1CFD-4DCF-4DD4-9E71-6E797D994F17}" srcOrd="0" destOrd="0" presId="urn:microsoft.com/office/officeart/2005/8/layout/hierarchy1"/>
    <dgm:cxn modelId="{3DCB3861-2ABA-4524-9FB7-6C5A507076C3}" type="presParOf" srcId="{889A1CFD-4DCF-4DD4-9E71-6E797D994F17}" destId="{D2CA3CF0-66E0-4E41-9571-4BE1867E601A}" srcOrd="0" destOrd="0" presId="urn:microsoft.com/office/officeart/2005/8/layout/hierarchy1"/>
    <dgm:cxn modelId="{F1D568A0-2EC5-4A76-81A9-9C88DFEAECBB}" type="presParOf" srcId="{889A1CFD-4DCF-4DD4-9E71-6E797D994F17}" destId="{4C2B61D1-DFE7-4F12-84C6-3348E39675A8}" srcOrd="1" destOrd="0" presId="urn:microsoft.com/office/officeart/2005/8/layout/hierarchy1"/>
    <dgm:cxn modelId="{4AFF49E2-85CA-42BD-BAEA-33075DD2D61E}" type="presParOf" srcId="{AC0BABE9-3041-4E74-A5B8-AEF430A68F3B}" destId="{167563B4-E622-4738-82D1-BD396F0A1FCF}" srcOrd="1" destOrd="0" presId="urn:microsoft.com/office/officeart/2005/8/layout/hierarchy1"/>
    <dgm:cxn modelId="{2C0FAFB2-46CB-4D61-A6AB-622BCB4C17DD}" type="presParOf" srcId="{167563B4-E622-4738-82D1-BD396F0A1FCF}" destId="{05EAE91E-72BD-4119-B72A-680A8CB18B11}" srcOrd="0" destOrd="0" presId="urn:microsoft.com/office/officeart/2005/8/layout/hierarchy1"/>
    <dgm:cxn modelId="{E041D891-B0E3-4095-8714-B39B27F62096}" type="presParOf" srcId="{167563B4-E622-4738-82D1-BD396F0A1FCF}" destId="{99AF474B-CC6B-4705-B0FF-5FA0FE903F40}" srcOrd="1" destOrd="0" presId="urn:microsoft.com/office/officeart/2005/8/layout/hierarchy1"/>
    <dgm:cxn modelId="{C0C2093D-C050-41DC-967A-79EF0E23683C}" type="presParOf" srcId="{99AF474B-CC6B-4705-B0FF-5FA0FE903F40}" destId="{D0C8033E-8679-4185-9767-4E8F6FE276F2}" srcOrd="0" destOrd="0" presId="urn:microsoft.com/office/officeart/2005/8/layout/hierarchy1"/>
    <dgm:cxn modelId="{B76CFFF0-5B01-43D7-9371-3A100B86B4D1}" type="presParOf" srcId="{D0C8033E-8679-4185-9767-4E8F6FE276F2}" destId="{29D863E3-E580-4AF5-9D99-877FB489DE35}" srcOrd="0" destOrd="0" presId="urn:microsoft.com/office/officeart/2005/8/layout/hierarchy1"/>
    <dgm:cxn modelId="{273BDB52-50DF-490B-9F0A-5CA4DBE36262}" type="presParOf" srcId="{D0C8033E-8679-4185-9767-4E8F6FE276F2}" destId="{1C89863B-A9E2-420F-A4FC-E2824B63D510}" srcOrd="1" destOrd="0" presId="urn:microsoft.com/office/officeart/2005/8/layout/hierarchy1"/>
    <dgm:cxn modelId="{1FA89FF0-DAD2-4C2B-B9ED-AC08A42F5B8B}" type="presParOf" srcId="{99AF474B-CC6B-4705-B0FF-5FA0FE903F40}" destId="{0AC88032-F05C-4131-B829-AA17C4453857}" srcOrd="1" destOrd="0" presId="urn:microsoft.com/office/officeart/2005/8/layout/hierarchy1"/>
    <dgm:cxn modelId="{2CF97A7F-2C44-4ABF-9C54-64EEB54E0E90}" type="presParOf" srcId="{167563B4-E622-4738-82D1-BD396F0A1FCF}" destId="{09ABD284-D025-4E7F-96A4-B482409C4750}" srcOrd="2" destOrd="0" presId="urn:microsoft.com/office/officeart/2005/8/layout/hierarchy1"/>
    <dgm:cxn modelId="{C46DA28D-DED0-4327-9538-4DA9E428E125}" type="presParOf" srcId="{167563B4-E622-4738-82D1-BD396F0A1FCF}" destId="{3CE2B88C-F867-49A3-91EE-E46D9695B993}" srcOrd="3" destOrd="0" presId="urn:microsoft.com/office/officeart/2005/8/layout/hierarchy1"/>
    <dgm:cxn modelId="{7B0E673D-B236-4C71-A28C-041C5513B11E}" type="presParOf" srcId="{3CE2B88C-F867-49A3-91EE-E46D9695B993}" destId="{545954D5-78C4-428F-B7AA-E69AC4EA3D12}" srcOrd="0" destOrd="0" presId="urn:microsoft.com/office/officeart/2005/8/layout/hierarchy1"/>
    <dgm:cxn modelId="{FC396216-F781-4CE9-8297-1093C28DA625}" type="presParOf" srcId="{545954D5-78C4-428F-B7AA-E69AC4EA3D12}" destId="{35D3BC1D-6292-4989-A0C3-E3783D045AFE}" srcOrd="0" destOrd="0" presId="urn:microsoft.com/office/officeart/2005/8/layout/hierarchy1"/>
    <dgm:cxn modelId="{55B12903-3CAF-491E-B1C2-864117D5D54F}" type="presParOf" srcId="{545954D5-78C4-428F-B7AA-E69AC4EA3D12}" destId="{0957822A-3F59-4278-8F04-EC7C8A80DA15}" srcOrd="1" destOrd="0" presId="urn:microsoft.com/office/officeart/2005/8/layout/hierarchy1"/>
    <dgm:cxn modelId="{A6963692-39ED-483A-AB27-E21BFA2F6803}" type="presParOf" srcId="{3CE2B88C-F867-49A3-91EE-E46D9695B993}" destId="{7FD3F55A-C522-488C-B6F9-017D9CF346C5}"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988FE3-29E9-4186-893B-869178834E7B}">
      <dsp:nvSpPr>
        <dsp:cNvPr id="0" name=""/>
        <dsp:cNvSpPr/>
      </dsp:nvSpPr>
      <dsp:spPr>
        <a:xfrm>
          <a:off x="-6126981" y="-937410"/>
          <a:ext cx="7293488" cy="7293488"/>
        </a:xfrm>
        <a:prstGeom prst="blockArc">
          <a:avLst>
            <a:gd name="adj1" fmla="val 18900000"/>
            <a:gd name="adj2" fmla="val 2700000"/>
            <a:gd name="adj3" fmla="val 296"/>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0B9878-D521-49DE-AE12-90D46C580472}">
      <dsp:nvSpPr>
        <dsp:cNvPr id="0" name=""/>
        <dsp:cNvSpPr/>
      </dsp:nvSpPr>
      <dsp:spPr>
        <a:xfrm>
          <a:off x="509717" y="338558"/>
          <a:ext cx="6831026" cy="6775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88900" rIns="88900" bIns="88900" numCol="1" spcCol="1270" anchor="ctr" anchorCtr="0">
          <a:noAutofit/>
        </a:bodyPr>
        <a:lstStyle/>
        <a:p>
          <a:pPr marL="0" lvl="0" indent="0" algn="l" defTabSz="1555750">
            <a:lnSpc>
              <a:spcPct val="90000"/>
            </a:lnSpc>
            <a:spcBef>
              <a:spcPct val="0"/>
            </a:spcBef>
            <a:spcAft>
              <a:spcPct val="35000"/>
            </a:spcAft>
            <a:buNone/>
          </a:pPr>
          <a:r>
            <a:rPr lang="en-IN" sz="3500" kern="1200" dirty="0"/>
            <a:t>Casing Fan</a:t>
          </a:r>
        </a:p>
      </dsp:txBody>
      <dsp:txXfrm>
        <a:off x="509717" y="338558"/>
        <a:ext cx="6831026" cy="677550"/>
      </dsp:txXfrm>
    </dsp:sp>
    <dsp:sp modelId="{D98A8322-E912-4B02-BA82-1ABF5272D405}">
      <dsp:nvSpPr>
        <dsp:cNvPr id="0" name=""/>
        <dsp:cNvSpPr/>
      </dsp:nvSpPr>
      <dsp:spPr>
        <a:xfrm>
          <a:off x="86248" y="253864"/>
          <a:ext cx="846937" cy="846937"/>
        </a:xfrm>
        <a:prstGeom prst="ellipse">
          <a:avLst/>
        </a:prstGeom>
        <a:blipFill dpi="0" rotWithShape="0">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3F6F57-04B7-4959-9D1C-09BB4C404049}">
      <dsp:nvSpPr>
        <dsp:cNvPr id="0" name=""/>
        <dsp:cNvSpPr/>
      </dsp:nvSpPr>
      <dsp:spPr>
        <a:xfrm>
          <a:off x="995230" y="1354558"/>
          <a:ext cx="6345513" cy="6775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88900" rIns="88900" bIns="88900" numCol="1" spcCol="1270" anchor="ctr" anchorCtr="0">
          <a:noAutofit/>
        </a:bodyPr>
        <a:lstStyle/>
        <a:p>
          <a:pPr marL="0" lvl="0" indent="0" algn="l" defTabSz="1555750">
            <a:lnSpc>
              <a:spcPct val="90000"/>
            </a:lnSpc>
            <a:spcBef>
              <a:spcPct val="0"/>
            </a:spcBef>
            <a:spcAft>
              <a:spcPct val="35000"/>
            </a:spcAft>
            <a:buNone/>
          </a:pPr>
          <a:r>
            <a:rPr lang="en-IN" sz="3500" kern="1200" dirty="0"/>
            <a:t>Arduino Uno R3</a:t>
          </a:r>
        </a:p>
      </dsp:txBody>
      <dsp:txXfrm>
        <a:off x="995230" y="1354558"/>
        <a:ext cx="6345513" cy="677550"/>
      </dsp:txXfrm>
    </dsp:sp>
    <dsp:sp modelId="{2A4589FA-63C0-49DA-9EFE-1184EA4B256D}">
      <dsp:nvSpPr>
        <dsp:cNvPr id="0" name=""/>
        <dsp:cNvSpPr/>
      </dsp:nvSpPr>
      <dsp:spPr>
        <a:xfrm>
          <a:off x="571761" y="1269864"/>
          <a:ext cx="846937" cy="846937"/>
        </a:xfrm>
        <a:prstGeom prst="ellipse">
          <a:avLst/>
        </a:prstGeom>
        <a:blipFill dpi="0" rotWithShape="0">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E1577D-DC8F-48EF-8DB1-B961836230E5}">
      <dsp:nvSpPr>
        <dsp:cNvPr id="0" name=""/>
        <dsp:cNvSpPr/>
      </dsp:nvSpPr>
      <dsp:spPr>
        <a:xfrm>
          <a:off x="1144243" y="2370558"/>
          <a:ext cx="6196500" cy="6775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88900" rIns="88900" bIns="88900" numCol="1" spcCol="1270" anchor="ctr" anchorCtr="0">
          <a:noAutofit/>
        </a:bodyPr>
        <a:lstStyle/>
        <a:p>
          <a:pPr marL="0" lvl="0" indent="0" algn="l" defTabSz="1555750">
            <a:lnSpc>
              <a:spcPct val="90000"/>
            </a:lnSpc>
            <a:spcBef>
              <a:spcPct val="0"/>
            </a:spcBef>
            <a:spcAft>
              <a:spcPct val="35000"/>
            </a:spcAft>
            <a:buNone/>
          </a:pPr>
          <a:r>
            <a:rPr lang="en-IN" sz="3500" kern="1200" dirty="0"/>
            <a:t>Temp and humidity sensor</a:t>
          </a:r>
        </a:p>
      </dsp:txBody>
      <dsp:txXfrm>
        <a:off x="1144243" y="2370558"/>
        <a:ext cx="6196500" cy="677550"/>
      </dsp:txXfrm>
    </dsp:sp>
    <dsp:sp modelId="{C6C055EF-2DEF-4046-A412-D0A4FB840CAC}">
      <dsp:nvSpPr>
        <dsp:cNvPr id="0" name=""/>
        <dsp:cNvSpPr/>
      </dsp:nvSpPr>
      <dsp:spPr>
        <a:xfrm>
          <a:off x="720774" y="2285864"/>
          <a:ext cx="846937" cy="846937"/>
        </a:xfrm>
        <a:prstGeom prst="ellipse">
          <a:avLst/>
        </a:prstGeom>
        <a:blipFill dpi="0" rotWithShape="0">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65CD60-C10B-49E9-A45C-7AFA1330BC92}">
      <dsp:nvSpPr>
        <dsp:cNvPr id="0" name=""/>
        <dsp:cNvSpPr/>
      </dsp:nvSpPr>
      <dsp:spPr>
        <a:xfrm>
          <a:off x="995230" y="3386558"/>
          <a:ext cx="6345513" cy="6775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88900" rIns="88900" bIns="88900" numCol="1" spcCol="1270" anchor="ctr" anchorCtr="0">
          <a:noAutofit/>
        </a:bodyPr>
        <a:lstStyle/>
        <a:p>
          <a:pPr marL="0" lvl="0" indent="0" algn="l" defTabSz="1555750">
            <a:lnSpc>
              <a:spcPct val="90000"/>
            </a:lnSpc>
            <a:spcBef>
              <a:spcPct val="0"/>
            </a:spcBef>
            <a:spcAft>
              <a:spcPct val="35000"/>
            </a:spcAft>
            <a:buNone/>
          </a:pPr>
          <a:r>
            <a:rPr lang="en-IN" sz="3500" kern="1200" dirty="0"/>
            <a:t>Jumper wires </a:t>
          </a:r>
        </a:p>
      </dsp:txBody>
      <dsp:txXfrm>
        <a:off x="995230" y="3386558"/>
        <a:ext cx="6345513" cy="677550"/>
      </dsp:txXfrm>
    </dsp:sp>
    <dsp:sp modelId="{A9D2343F-CB93-401C-9740-C060C9566B76}">
      <dsp:nvSpPr>
        <dsp:cNvPr id="0" name=""/>
        <dsp:cNvSpPr/>
      </dsp:nvSpPr>
      <dsp:spPr>
        <a:xfrm>
          <a:off x="571761" y="3301864"/>
          <a:ext cx="846937" cy="846937"/>
        </a:xfrm>
        <a:prstGeom prst="ellipse">
          <a:avLst/>
        </a:prstGeom>
        <a:blipFill dpi="0" rotWithShape="0">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942E241-44F0-40DD-AF69-231344407977}">
      <dsp:nvSpPr>
        <dsp:cNvPr id="0" name=""/>
        <dsp:cNvSpPr/>
      </dsp:nvSpPr>
      <dsp:spPr>
        <a:xfrm>
          <a:off x="509717" y="4402558"/>
          <a:ext cx="6831026" cy="6775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88900" rIns="88900" bIns="88900" numCol="1" spcCol="1270" anchor="ctr" anchorCtr="0">
          <a:noAutofit/>
        </a:bodyPr>
        <a:lstStyle/>
        <a:p>
          <a:pPr marL="0" lvl="0" indent="0" algn="l" defTabSz="1555750">
            <a:lnSpc>
              <a:spcPct val="90000"/>
            </a:lnSpc>
            <a:spcBef>
              <a:spcPct val="0"/>
            </a:spcBef>
            <a:spcAft>
              <a:spcPct val="35000"/>
            </a:spcAft>
            <a:buNone/>
          </a:pPr>
          <a:r>
            <a:rPr lang="en-US" sz="3500" kern="1200" dirty="0"/>
            <a:t>LCD Display</a:t>
          </a:r>
          <a:endParaRPr lang="en-IN" sz="3500" kern="1200" dirty="0"/>
        </a:p>
      </dsp:txBody>
      <dsp:txXfrm>
        <a:off x="509717" y="4402558"/>
        <a:ext cx="6831026" cy="677550"/>
      </dsp:txXfrm>
    </dsp:sp>
    <dsp:sp modelId="{0DED479D-D20E-4619-AD75-410C9877118F}">
      <dsp:nvSpPr>
        <dsp:cNvPr id="0" name=""/>
        <dsp:cNvSpPr/>
      </dsp:nvSpPr>
      <dsp:spPr>
        <a:xfrm>
          <a:off x="86248" y="4317864"/>
          <a:ext cx="846937" cy="846937"/>
        </a:xfrm>
        <a:prstGeom prst="ellipse">
          <a:avLst/>
        </a:prstGeom>
        <a:blipFill dpi="0" rotWithShape="0">
          <a:blip xmlns:r="http://schemas.openxmlformats.org/officeDocument/2006/relationships" r:embed="rId5">
            <a:extLst>
              <a:ext uri="{28A0092B-C50C-407E-A947-70E740481C1C}">
                <a14:useLocalDpi xmlns:a14="http://schemas.microsoft.com/office/drawing/2010/main" val="0"/>
              </a:ext>
            </a:extLst>
          </a:blip>
          <a:srcRect/>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ABD284-D025-4E7F-96A4-B482409C4750}">
      <dsp:nvSpPr>
        <dsp:cNvPr id="0" name=""/>
        <dsp:cNvSpPr/>
      </dsp:nvSpPr>
      <dsp:spPr>
        <a:xfrm>
          <a:off x="3857008" y="2730643"/>
          <a:ext cx="2405252" cy="498986"/>
        </a:xfrm>
        <a:custGeom>
          <a:avLst/>
          <a:gdLst/>
          <a:ahLst/>
          <a:cxnLst/>
          <a:rect l="0" t="0" r="0" b="0"/>
          <a:pathLst>
            <a:path>
              <a:moveTo>
                <a:pt x="0" y="0"/>
              </a:moveTo>
              <a:lnTo>
                <a:pt x="0" y="337046"/>
              </a:lnTo>
              <a:lnTo>
                <a:pt x="2405252" y="337046"/>
              </a:lnTo>
              <a:lnTo>
                <a:pt x="2405252" y="498986"/>
              </a:lnTo>
            </a:path>
          </a:pathLst>
        </a:custGeom>
        <a:noFill/>
        <a:ln w="6350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05EAE91E-72BD-4119-B72A-680A8CB18B11}">
      <dsp:nvSpPr>
        <dsp:cNvPr id="0" name=""/>
        <dsp:cNvSpPr/>
      </dsp:nvSpPr>
      <dsp:spPr>
        <a:xfrm>
          <a:off x="1766515" y="2730643"/>
          <a:ext cx="2090493" cy="510583"/>
        </a:xfrm>
        <a:custGeom>
          <a:avLst/>
          <a:gdLst/>
          <a:ahLst/>
          <a:cxnLst/>
          <a:rect l="0" t="0" r="0" b="0"/>
          <a:pathLst>
            <a:path>
              <a:moveTo>
                <a:pt x="2090493" y="0"/>
              </a:moveTo>
              <a:lnTo>
                <a:pt x="2090493" y="348643"/>
              </a:lnTo>
              <a:lnTo>
                <a:pt x="0" y="348643"/>
              </a:lnTo>
              <a:lnTo>
                <a:pt x="0" y="510583"/>
              </a:lnTo>
            </a:path>
          </a:pathLst>
        </a:custGeom>
        <a:noFill/>
        <a:ln w="6350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0F1A86E1-C816-467E-995D-A4F5D7D2D2AC}">
      <dsp:nvSpPr>
        <dsp:cNvPr id="0" name=""/>
        <dsp:cNvSpPr/>
      </dsp:nvSpPr>
      <dsp:spPr>
        <a:xfrm>
          <a:off x="3811288" y="1112214"/>
          <a:ext cx="91440" cy="508399"/>
        </a:xfrm>
        <a:custGeom>
          <a:avLst/>
          <a:gdLst/>
          <a:ahLst/>
          <a:cxnLst/>
          <a:rect l="0" t="0" r="0" b="0"/>
          <a:pathLst>
            <a:path>
              <a:moveTo>
                <a:pt x="45720" y="0"/>
              </a:moveTo>
              <a:lnTo>
                <a:pt x="45720" y="508399"/>
              </a:lnTo>
            </a:path>
          </a:pathLst>
        </a:custGeom>
        <a:noFill/>
        <a:ln w="6350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DADFC8CC-E477-45FB-97AC-FA923B15C6A0}">
      <dsp:nvSpPr>
        <dsp:cNvPr id="0" name=""/>
        <dsp:cNvSpPr/>
      </dsp:nvSpPr>
      <dsp:spPr>
        <a:xfrm>
          <a:off x="2982969" y="2184"/>
          <a:ext cx="1748078" cy="1110029"/>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33A71D9-0595-44FF-8092-950616B695F5}">
      <dsp:nvSpPr>
        <dsp:cNvPr id="0" name=""/>
        <dsp:cNvSpPr/>
      </dsp:nvSpPr>
      <dsp:spPr>
        <a:xfrm>
          <a:off x="3177200" y="186703"/>
          <a:ext cx="1748078" cy="1110029"/>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Project decision</a:t>
          </a:r>
        </a:p>
      </dsp:txBody>
      <dsp:txXfrm>
        <a:off x="3209712" y="219215"/>
        <a:ext cx="1683054" cy="1045005"/>
      </dsp:txXfrm>
    </dsp:sp>
    <dsp:sp modelId="{D2CA3CF0-66E0-4E41-9571-4BE1867E601A}">
      <dsp:nvSpPr>
        <dsp:cNvPr id="0" name=""/>
        <dsp:cNvSpPr/>
      </dsp:nvSpPr>
      <dsp:spPr>
        <a:xfrm>
          <a:off x="2982969" y="1620613"/>
          <a:ext cx="1748078" cy="1110029"/>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C2B61D1-DFE7-4F12-84C6-3348E39675A8}">
      <dsp:nvSpPr>
        <dsp:cNvPr id="0" name=""/>
        <dsp:cNvSpPr/>
      </dsp:nvSpPr>
      <dsp:spPr>
        <a:xfrm>
          <a:off x="3177200" y="1805132"/>
          <a:ext cx="1748078" cy="1110029"/>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Circuit design and schematic model</a:t>
          </a:r>
        </a:p>
      </dsp:txBody>
      <dsp:txXfrm>
        <a:off x="3209712" y="1837644"/>
        <a:ext cx="1683054" cy="1045005"/>
      </dsp:txXfrm>
    </dsp:sp>
    <dsp:sp modelId="{29D863E3-E580-4AF5-9D99-877FB489DE35}">
      <dsp:nvSpPr>
        <dsp:cNvPr id="0" name=""/>
        <dsp:cNvSpPr/>
      </dsp:nvSpPr>
      <dsp:spPr>
        <a:xfrm>
          <a:off x="892475" y="3241227"/>
          <a:ext cx="1748078" cy="1110029"/>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1C89863B-A9E2-420F-A4FC-E2824B63D510}">
      <dsp:nvSpPr>
        <dsp:cNvPr id="0" name=""/>
        <dsp:cNvSpPr/>
      </dsp:nvSpPr>
      <dsp:spPr>
        <a:xfrm>
          <a:off x="1086706" y="3425746"/>
          <a:ext cx="1748078" cy="1110029"/>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Hardware setup</a:t>
          </a:r>
        </a:p>
      </dsp:txBody>
      <dsp:txXfrm>
        <a:off x="1119218" y="3458258"/>
        <a:ext cx="1683054" cy="1045005"/>
      </dsp:txXfrm>
    </dsp:sp>
    <dsp:sp modelId="{35D3BC1D-6292-4989-A0C3-E3783D045AFE}">
      <dsp:nvSpPr>
        <dsp:cNvPr id="0" name=""/>
        <dsp:cNvSpPr/>
      </dsp:nvSpPr>
      <dsp:spPr>
        <a:xfrm>
          <a:off x="5388221" y="3229629"/>
          <a:ext cx="1748078" cy="1110029"/>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957822A-3F59-4278-8F04-EC7C8A80DA15}">
      <dsp:nvSpPr>
        <dsp:cNvPr id="0" name=""/>
        <dsp:cNvSpPr/>
      </dsp:nvSpPr>
      <dsp:spPr>
        <a:xfrm>
          <a:off x="5582452" y="3414148"/>
          <a:ext cx="1748078" cy="1110029"/>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Code formulation</a:t>
          </a:r>
        </a:p>
      </dsp:txBody>
      <dsp:txXfrm>
        <a:off x="5614964" y="3446660"/>
        <a:ext cx="1683054" cy="1045005"/>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3/10/2022</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3/10/2022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3179795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a:t>
            </a:fld>
            <a:endParaRPr lang="en-US"/>
          </a:p>
        </p:txBody>
      </p:sp>
    </p:spTree>
    <p:extLst>
      <p:ext uri="{BB962C8B-B14F-4D97-AF65-F5344CB8AC3E}">
        <p14:creationId xmlns:p14="http://schemas.microsoft.com/office/powerpoint/2010/main" val="2243169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4</a:t>
            </a:fld>
            <a:endParaRPr lang="en-US"/>
          </a:p>
        </p:txBody>
      </p:sp>
    </p:spTree>
    <p:extLst>
      <p:ext uri="{BB962C8B-B14F-4D97-AF65-F5344CB8AC3E}">
        <p14:creationId xmlns:p14="http://schemas.microsoft.com/office/powerpoint/2010/main" val="3328078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11</a:t>
            </a:fld>
            <a:endParaRPr lang="en-US"/>
          </a:p>
        </p:txBody>
      </p:sp>
    </p:spTree>
    <p:extLst>
      <p:ext uri="{BB962C8B-B14F-4D97-AF65-F5344CB8AC3E}">
        <p14:creationId xmlns:p14="http://schemas.microsoft.com/office/powerpoint/2010/main" val="1631156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13</a:t>
            </a:fld>
            <a:endParaRPr lang="en-US"/>
          </a:p>
        </p:txBody>
      </p:sp>
    </p:spTree>
    <p:extLst>
      <p:ext uri="{BB962C8B-B14F-4D97-AF65-F5344CB8AC3E}">
        <p14:creationId xmlns:p14="http://schemas.microsoft.com/office/powerpoint/2010/main" val="179059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15</a:t>
            </a:fld>
            <a:endParaRPr lang="en-US" noProof="0" dirty="0"/>
          </a:p>
        </p:txBody>
      </p:sp>
    </p:spTree>
    <p:extLst>
      <p:ext uri="{BB962C8B-B14F-4D97-AF65-F5344CB8AC3E}">
        <p14:creationId xmlns:p14="http://schemas.microsoft.com/office/powerpoint/2010/main" val="10039034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dirty="0"/>
              <a:t>Click icon to add picture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srcRect/>
          <a:stretch/>
        </p:blipFill>
        <p:spPr>
          <a:xfrm>
            <a:off x="7407736" y="336112"/>
            <a:ext cx="2532336" cy="2025870"/>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844881"/>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srcRect/>
          <a:stretch/>
        </p:blipFill>
        <p:spPr>
          <a:xfrm>
            <a:off x="10277029" y="391862"/>
            <a:ext cx="1222892" cy="673365"/>
          </a:xfrm>
          <a:prstGeom prst="rect">
            <a:avLst/>
          </a:prstGeom>
        </p:spPr>
      </p:pic>
      <p:cxnSp>
        <p:nvCxnSpPr>
          <p:cNvPr id="12" name="Straight Connector 11">
            <a:extLst>
              <a:ext uri="{FF2B5EF4-FFF2-40B4-BE49-F238E27FC236}">
                <a16:creationId xmlns:a16="http://schemas.microsoft.com/office/drawing/2014/main" id="{77C312F4-62C2-4903-8C4B-423A8717E481}"/>
              </a:ext>
            </a:extLst>
          </p:cNvPr>
          <p:cNvCxnSpPr>
            <a:cxnSpLocks/>
          </p:cNvCxnSpPr>
          <p:nvPr userDrawn="1"/>
        </p:nvCxnSpPr>
        <p:spPr>
          <a:xfrm>
            <a:off x="6469778" y="4233582"/>
            <a:ext cx="418090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347745" y="3023103"/>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dirty="0"/>
              <a:t>Click to edit Master </a:t>
            </a:r>
          </a:p>
        </p:txBody>
      </p:sp>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srcRect/>
          <a:stretch/>
        </p:blipFill>
        <p:spPr>
          <a:xfrm>
            <a:off x="630577" y="6260507"/>
            <a:ext cx="753549"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2" name="Picture 11">
            <a:extLst>
              <a:ext uri="{FF2B5EF4-FFF2-40B4-BE49-F238E27FC236}">
                <a16:creationId xmlns:a16="http://schemas.microsoft.com/office/drawing/2014/main" id="{EC2DFD46-BF74-47BA-A496-92ED1979C36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332150F9-14BF-4DCB-884D-49596914C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20">
            <a:extLst>
              <a:ext uri="{FF2B5EF4-FFF2-40B4-BE49-F238E27FC236}">
                <a16:creationId xmlns:a16="http://schemas.microsoft.com/office/drawing/2014/main" id="{03383C6B-3BE4-4380-AF26-1C21492FCE8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pic>
        <p:nvPicPr>
          <p:cNvPr id="8" name="Picture 7">
            <a:extLst>
              <a:ext uri="{FF2B5EF4-FFF2-40B4-BE49-F238E27FC236}">
                <a16:creationId xmlns:a16="http://schemas.microsoft.com/office/drawing/2014/main" id="{06298D65-1027-4897-A948-DCEEF8FC3D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91881DEA-0ECB-4310-ADF5-4337ACB4338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3025310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srcRect/>
          <a:stretch/>
        </p:blipFill>
        <p:spPr>
          <a:xfrm>
            <a:off x="10277029" y="391862"/>
            <a:ext cx="1222892" cy="673365"/>
          </a:xfrm>
          <a:prstGeom prst="rect">
            <a:avLst/>
          </a:prstGeom>
        </p:spPr>
      </p:pic>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srcRect/>
          <a:stretch/>
        </p:blipFill>
        <p:spPr>
          <a:xfrm>
            <a:off x="630577" y="6260507"/>
            <a:ext cx="753549"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srcRect/>
          <a:stretch/>
        </p:blipFill>
        <p:spPr>
          <a:xfrm>
            <a:off x="632625" y="6261436"/>
            <a:ext cx="751861"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dirty="0"/>
              <a:t>Click to edit Master title style</a:t>
            </a:r>
          </a:p>
        </p:txBody>
      </p:sp>
      <p:grpSp>
        <p:nvGrpSpPr>
          <p:cNvPr id="10" name="Group 9">
            <a:extLst>
              <a:ext uri="{FF2B5EF4-FFF2-40B4-BE49-F238E27FC236}">
                <a16:creationId xmlns:a16="http://schemas.microsoft.com/office/drawing/2014/main" id="{42E17FB3-B5C4-4B3A-A57B-C6493A9D0C66}"/>
              </a:ext>
            </a:extLst>
          </p:cNvPr>
          <p:cNvGrpSpPr/>
          <p:nvPr userDrawn="1"/>
        </p:nvGrpSpPr>
        <p:grpSpPr>
          <a:xfrm rot="8577583">
            <a:off x="10419167" y="-224704"/>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srcRect/>
          <a:stretch/>
        </p:blipFill>
        <p:spPr>
          <a:xfrm>
            <a:off x="632625" y="6261436"/>
            <a:ext cx="751861"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srcRect/>
          <a:stretch/>
        </p:blipFill>
        <p:spPr>
          <a:xfrm>
            <a:off x="632625" y="6261436"/>
            <a:ext cx="751861"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srcRect/>
          <a:stretch/>
        </p:blipFill>
        <p:spPr>
          <a:xfrm>
            <a:off x="632625" y="6261436"/>
            <a:ext cx="751861"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3/10/2022</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25">
          <p15:clr>
            <a:srgbClr val="F26B43"/>
          </p15:clr>
        </p15:guide>
        <p15:guide id="4" pos="734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docs.google.com/document/d/1FykkqtbJIc-cG-BRZ93rb5y9y5EIbmz5/edit?usp=sharing&amp;ouid=102481915173551688607&amp;rtpof=true&amp;sd=true" TargetMode="External"/><Relationship Id="rId2" Type="http://schemas.openxmlformats.org/officeDocument/2006/relationships/hyperlink" Target="https://www.smartdraw.com/" TargetMode="Externa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31.jpe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3.xml"/><Relationship Id="rId1" Type="http://schemas.openxmlformats.org/officeDocument/2006/relationships/video" Target="https://www.youtube.com/embed/3Xu66k-JScE?feature=oembe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C567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08B8-3DB3-4637-AE23-B8DB96D9FCEC}"/>
              </a:ext>
            </a:extLst>
          </p:cNvPr>
          <p:cNvSpPr>
            <a:spLocks noGrp="1"/>
          </p:cNvSpPr>
          <p:nvPr>
            <p:ph type="ctrTitle"/>
          </p:nvPr>
        </p:nvSpPr>
        <p:spPr/>
        <p:txBody>
          <a:bodyPr/>
          <a:lstStyle/>
          <a:p>
            <a:r>
              <a:rPr lang="en-US" dirty="0"/>
              <a:t>Group project</a:t>
            </a:r>
          </a:p>
        </p:txBody>
      </p:sp>
      <p:sp>
        <p:nvSpPr>
          <p:cNvPr id="3" name="Subtitle 2">
            <a:extLst>
              <a:ext uri="{FF2B5EF4-FFF2-40B4-BE49-F238E27FC236}">
                <a16:creationId xmlns:a16="http://schemas.microsoft.com/office/drawing/2014/main" id="{2198AA37-E298-4CD8-9F0F-2123ACFD9653}"/>
              </a:ext>
            </a:extLst>
          </p:cNvPr>
          <p:cNvSpPr>
            <a:spLocks noGrp="1"/>
          </p:cNvSpPr>
          <p:nvPr>
            <p:ph type="subTitle" idx="1"/>
          </p:nvPr>
        </p:nvSpPr>
        <p:spPr>
          <a:xfrm>
            <a:off x="6343650" y="4279971"/>
            <a:ext cx="5143500" cy="1055600"/>
          </a:xfrm>
        </p:spPr>
        <p:txBody>
          <a:bodyPr/>
          <a:lstStyle/>
          <a:p>
            <a:r>
              <a:rPr lang="en-IN" dirty="0">
                <a:latin typeface="Arial Rounded MT Bold" panose="020F0704030504030204" pitchFamily="34" charset="0"/>
              </a:rPr>
              <a:t>Domain</a:t>
            </a:r>
            <a:r>
              <a:rPr lang="en-IN" dirty="0">
                <a:solidFill>
                  <a:srgbClr val="002060"/>
                </a:solidFill>
                <a:latin typeface="Arial Rounded MT Bold" panose="020F0704030504030204" pitchFamily="34" charset="0"/>
              </a:rPr>
              <a:t>: automation</a:t>
            </a:r>
          </a:p>
          <a:p>
            <a:r>
              <a:rPr lang="en-IN" dirty="0">
                <a:latin typeface="Arial Rounded MT Bold" panose="020F0704030504030204" pitchFamily="34" charset="0"/>
              </a:rPr>
              <a:t>TOPIC</a:t>
            </a:r>
            <a:r>
              <a:rPr lang="en-IN" dirty="0"/>
              <a:t>: </a:t>
            </a:r>
            <a:r>
              <a:rPr lang="en-IN" b="1" dirty="0">
                <a:solidFill>
                  <a:srgbClr val="002060"/>
                </a:solidFill>
                <a:latin typeface="Comic Sans MS" panose="030F0702030302020204" pitchFamily="66" charset="0"/>
              </a:rPr>
              <a:t>Humidity sensor-controlled bathroom exhaust fan</a:t>
            </a:r>
          </a:p>
        </p:txBody>
      </p:sp>
      <p:pic>
        <p:nvPicPr>
          <p:cNvPr id="10" name="Picture Placeholder 9">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a:blip r:embed="rId3"/>
          <a:srcRect/>
          <a:stretch/>
        </p:blipFill>
        <p:spPr>
          <a:xfrm>
            <a:off x="918564" y="728545"/>
            <a:ext cx="4890157" cy="5305661"/>
          </a:xfrm>
        </p:spPr>
      </p:pic>
    </p:spTree>
    <p:extLst>
      <p:ext uri="{BB962C8B-B14F-4D97-AF65-F5344CB8AC3E}">
        <p14:creationId xmlns:p14="http://schemas.microsoft.com/office/powerpoint/2010/main" val="316717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4A1D1-1ED4-4AB4-9326-046CC1EA88B1}"/>
              </a:ext>
            </a:extLst>
          </p:cNvPr>
          <p:cNvSpPr>
            <a:spLocks noGrp="1"/>
          </p:cNvSpPr>
          <p:nvPr>
            <p:ph type="title"/>
          </p:nvPr>
        </p:nvSpPr>
        <p:spPr/>
        <p:txBody>
          <a:bodyPr/>
          <a:lstStyle/>
          <a:p>
            <a:r>
              <a:rPr lang="en-US" dirty="0"/>
              <a:t>Resources used</a:t>
            </a:r>
          </a:p>
        </p:txBody>
      </p:sp>
      <p:sp>
        <p:nvSpPr>
          <p:cNvPr id="3" name="Slide Number Placeholder 2">
            <a:extLst>
              <a:ext uri="{FF2B5EF4-FFF2-40B4-BE49-F238E27FC236}">
                <a16:creationId xmlns:a16="http://schemas.microsoft.com/office/drawing/2014/main" id="{7FAD225B-8E7F-47A8-B277-18B54F33D098}"/>
              </a:ext>
            </a:extLst>
          </p:cNvPr>
          <p:cNvSpPr>
            <a:spLocks noGrp="1"/>
          </p:cNvSpPr>
          <p:nvPr>
            <p:ph type="sldNum" sz="quarter" idx="12"/>
          </p:nvPr>
        </p:nvSpPr>
        <p:spPr/>
        <p:txBody>
          <a:bodyPr/>
          <a:lstStyle/>
          <a:p>
            <a:fld id="{9EC71654-96A5-4280-94F3-931C61A9F92C}" type="slidenum">
              <a:rPr lang="en-US" noProof="0" smtClean="0"/>
              <a:pPr/>
              <a:t>10</a:t>
            </a:fld>
            <a:endParaRPr lang="en-US" noProof="0" dirty="0"/>
          </a:p>
        </p:txBody>
      </p:sp>
      <p:sp>
        <p:nvSpPr>
          <p:cNvPr id="4" name="Text Placeholder 3">
            <a:extLst>
              <a:ext uri="{FF2B5EF4-FFF2-40B4-BE49-F238E27FC236}">
                <a16:creationId xmlns:a16="http://schemas.microsoft.com/office/drawing/2014/main" id="{FCFE3BA1-8E6F-4C60-827C-3A287C0F31A4}"/>
              </a:ext>
            </a:extLst>
          </p:cNvPr>
          <p:cNvSpPr>
            <a:spLocks noGrp="1"/>
          </p:cNvSpPr>
          <p:nvPr>
            <p:ph type="body" idx="1"/>
          </p:nvPr>
        </p:nvSpPr>
        <p:spPr>
          <a:xfrm>
            <a:off x="831850" y="1153348"/>
            <a:ext cx="10515600" cy="2908513"/>
          </a:xfrm>
        </p:spPr>
        <p:txBody>
          <a:bodyPr>
            <a:normAutofit/>
          </a:bodyPr>
          <a:lstStyle/>
          <a:p>
            <a:r>
              <a:rPr lang="en-US" sz="2400" u="sng" dirty="0"/>
              <a:t>Websites and </a:t>
            </a:r>
            <a:r>
              <a:rPr lang="en-US" sz="2400" u="sng" dirty="0" err="1"/>
              <a:t>softwares</a:t>
            </a:r>
            <a:r>
              <a:rPr lang="en-US" sz="2400" u="sng" dirty="0"/>
              <a:t> :</a:t>
            </a:r>
          </a:p>
          <a:p>
            <a:pPr marL="285750" indent="-285750">
              <a:buFont typeface="Arial" panose="020B0604020202020204" pitchFamily="34" charset="0"/>
              <a:buChar char="•"/>
            </a:pPr>
            <a:r>
              <a:rPr lang="en-US" dirty="0"/>
              <a:t>Arduino IDE</a:t>
            </a:r>
          </a:p>
          <a:p>
            <a:pPr marL="285750" indent="-285750">
              <a:buFont typeface="Arial" panose="020B0604020202020204" pitchFamily="34" charset="0"/>
              <a:buChar char="•"/>
            </a:pPr>
            <a:r>
              <a:rPr lang="en-US" dirty="0" err="1"/>
              <a:t>Tinkercad</a:t>
            </a:r>
            <a:r>
              <a:rPr lang="en-US" dirty="0"/>
              <a:t> (https://www.tinkercad.com/)</a:t>
            </a:r>
          </a:p>
          <a:p>
            <a:pPr marL="285750" indent="-285750">
              <a:buFont typeface="Arial" panose="020B0604020202020204" pitchFamily="34" charset="0"/>
              <a:buChar char="•"/>
            </a:pPr>
            <a:r>
              <a:rPr lang="en-US" dirty="0"/>
              <a:t>Smart draw (</a:t>
            </a:r>
            <a:r>
              <a:rPr lang="en-US" dirty="0">
                <a:hlinkClick r:id="rId2"/>
              </a:rPr>
              <a:t>https://www.smartdraw.com/</a:t>
            </a:r>
            <a:r>
              <a:rPr lang="en-US" dirty="0"/>
              <a:t>)</a:t>
            </a:r>
          </a:p>
          <a:p>
            <a:pPr marL="285750" indent="-285750">
              <a:buFont typeface="Arial" panose="020B0604020202020204" pitchFamily="34" charset="0"/>
              <a:buChar char="•"/>
            </a:pPr>
            <a:r>
              <a:rPr lang="en-US" dirty="0" err="1"/>
              <a:t>Circuito</a:t>
            </a:r>
            <a:r>
              <a:rPr lang="en-US" dirty="0"/>
              <a:t> (https://www.circuito.io/)</a:t>
            </a:r>
          </a:p>
        </p:txBody>
      </p:sp>
      <p:sp>
        <p:nvSpPr>
          <p:cNvPr id="5" name="TextBox 4">
            <a:extLst>
              <a:ext uri="{FF2B5EF4-FFF2-40B4-BE49-F238E27FC236}">
                <a16:creationId xmlns:a16="http://schemas.microsoft.com/office/drawing/2014/main" id="{9F11F659-0B70-4253-9A22-966CD7C942B6}"/>
              </a:ext>
            </a:extLst>
          </p:cNvPr>
          <p:cNvSpPr txBox="1"/>
          <p:nvPr/>
        </p:nvSpPr>
        <p:spPr>
          <a:xfrm>
            <a:off x="1057175" y="3429000"/>
            <a:ext cx="4621730" cy="1508105"/>
          </a:xfrm>
          <a:prstGeom prst="rect">
            <a:avLst/>
          </a:prstGeom>
          <a:noFill/>
        </p:spPr>
        <p:txBody>
          <a:bodyPr wrap="square" rtlCol="0">
            <a:spAutoFit/>
          </a:bodyPr>
          <a:lstStyle/>
          <a:p>
            <a:r>
              <a:rPr lang="en-US" sz="2800" i="1" dirty="0">
                <a:solidFill>
                  <a:schemeClr val="bg1"/>
                </a:solidFill>
              </a:rPr>
              <a:t>Demonstration of physical model</a:t>
            </a:r>
          </a:p>
          <a:p>
            <a:endParaRPr lang="en-US" dirty="0"/>
          </a:p>
          <a:p>
            <a:r>
              <a:rPr lang="en-US" dirty="0"/>
              <a:t>Link: </a:t>
            </a:r>
            <a:r>
              <a:rPr lang="en-US" u="sng" dirty="0">
                <a:solidFill>
                  <a:schemeClr val="bg1">
                    <a:lumMod val="65000"/>
                  </a:schemeClr>
                </a:solidFill>
              </a:rPr>
              <a:t>https://youtu.be/3Xu66k-JScE</a:t>
            </a:r>
          </a:p>
        </p:txBody>
      </p:sp>
      <p:sp>
        <p:nvSpPr>
          <p:cNvPr id="6" name="TextBox 5">
            <a:extLst>
              <a:ext uri="{FF2B5EF4-FFF2-40B4-BE49-F238E27FC236}">
                <a16:creationId xmlns:a16="http://schemas.microsoft.com/office/drawing/2014/main" id="{B2682499-B497-4272-BD7D-9EC7D362E455}"/>
              </a:ext>
            </a:extLst>
          </p:cNvPr>
          <p:cNvSpPr txBox="1"/>
          <p:nvPr/>
        </p:nvSpPr>
        <p:spPr>
          <a:xfrm>
            <a:off x="6967086" y="3289941"/>
            <a:ext cx="3830855" cy="3293209"/>
          </a:xfrm>
          <a:prstGeom prst="rect">
            <a:avLst/>
          </a:prstGeom>
          <a:noFill/>
        </p:spPr>
        <p:txBody>
          <a:bodyPr wrap="square" rtlCol="0">
            <a:spAutoFit/>
          </a:bodyPr>
          <a:lstStyle/>
          <a:p>
            <a:r>
              <a:rPr lang="en-US" sz="2800" i="1" dirty="0">
                <a:solidFill>
                  <a:schemeClr val="bg1"/>
                </a:solidFill>
              </a:rPr>
              <a:t>Report of our project</a:t>
            </a:r>
          </a:p>
          <a:p>
            <a:endParaRPr lang="en-US" dirty="0"/>
          </a:p>
          <a:p>
            <a:r>
              <a:rPr lang="en-US" dirty="0"/>
              <a:t>Link:</a:t>
            </a:r>
          </a:p>
          <a:p>
            <a:r>
              <a:rPr lang="en-US" dirty="0">
                <a:solidFill>
                  <a:srgbClr val="FF0000"/>
                </a:solidFill>
                <a:hlinkClick r:id="rId3">
                  <a:extLst>
                    <a:ext uri="{A12FA001-AC4F-418D-AE19-62706E023703}">
                      <ahyp:hlinkClr xmlns:ahyp="http://schemas.microsoft.com/office/drawing/2018/hyperlinkcolor" val="tx"/>
                    </a:ext>
                  </a:extLst>
                </a:hlinkClick>
              </a:rPr>
              <a:t>https://docs.google.com/document/d/1FykkqtbJIc-cG-BRZ93rb5y9y5EIbmz5/edit?usp=sharing&amp;ouid=102481915173551688607&amp;rtpof=true&amp;sd=true</a:t>
            </a:r>
            <a:endParaRPr lang="en-US" dirty="0">
              <a:solidFill>
                <a:srgbClr val="FF0000"/>
              </a:solidFill>
            </a:endParaRPr>
          </a:p>
          <a:p>
            <a:endParaRPr lang="en-US" dirty="0">
              <a:solidFill>
                <a:srgbClr val="FF0000"/>
              </a:solidFill>
            </a:endParaRPr>
          </a:p>
          <a:p>
            <a:endParaRPr lang="en-US" dirty="0"/>
          </a:p>
          <a:p>
            <a:endParaRPr lang="en-US" u="sng" dirty="0">
              <a:solidFill>
                <a:schemeClr val="bg1">
                  <a:lumMod val="85000"/>
                </a:schemeClr>
              </a:solidFill>
            </a:endParaRPr>
          </a:p>
        </p:txBody>
      </p:sp>
    </p:spTree>
    <p:extLst>
      <p:ext uri="{BB962C8B-B14F-4D97-AF65-F5344CB8AC3E}">
        <p14:creationId xmlns:p14="http://schemas.microsoft.com/office/powerpoint/2010/main" val="3406565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p:txBody>
          <a:bodyPr/>
          <a:lstStyle/>
          <a:p>
            <a:r>
              <a:rPr lang="en-US" dirty="0"/>
              <a:t>Update</a:t>
            </a:r>
          </a:p>
        </p:txBody>
      </p:sp>
      <p:sp>
        <p:nvSpPr>
          <p:cNvPr id="5" name="Content Placeholder 4">
            <a:extLst>
              <a:ext uri="{FF2B5EF4-FFF2-40B4-BE49-F238E27FC236}">
                <a16:creationId xmlns:a16="http://schemas.microsoft.com/office/drawing/2014/main" id="{93A6F33C-3AFE-474E-AC15-C00F368C3C6A}"/>
              </a:ext>
            </a:extLst>
          </p:cNvPr>
          <p:cNvSpPr>
            <a:spLocks noGrp="1"/>
          </p:cNvSpPr>
          <p:nvPr>
            <p:ph idx="15"/>
          </p:nvPr>
        </p:nvSpPr>
        <p:spPr/>
        <p:txBody>
          <a:bodyPr/>
          <a:lstStyle/>
          <a:p>
            <a:r>
              <a:rPr lang="en-US" dirty="0"/>
              <a:t>Problem faced</a:t>
            </a:r>
          </a:p>
        </p:txBody>
      </p:sp>
      <p:pic>
        <p:nvPicPr>
          <p:cNvPr id="29" name="Picture Placeholder 28" descr="Pencil">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sp>
        <p:nvSpPr>
          <p:cNvPr id="3" name="Content Placeholder 2">
            <a:extLst>
              <a:ext uri="{FF2B5EF4-FFF2-40B4-BE49-F238E27FC236}">
                <a16:creationId xmlns:a16="http://schemas.microsoft.com/office/drawing/2014/main" id="{65015163-D5FD-4849-978B-77883FAF7928}"/>
              </a:ext>
            </a:extLst>
          </p:cNvPr>
          <p:cNvSpPr>
            <a:spLocks noGrp="1"/>
          </p:cNvSpPr>
          <p:nvPr>
            <p:ph idx="1"/>
          </p:nvPr>
        </p:nvSpPr>
        <p:spPr/>
        <p:txBody>
          <a:bodyPr/>
          <a:lstStyle/>
          <a:p>
            <a:pPr marL="285750" indent="-285750" algn="l">
              <a:buFont typeface="Wingdings" panose="05000000000000000000" pitchFamily="2" charset="2"/>
              <a:buChar char="v"/>
            </a:pPr>
            <a:r>
              <a:rPr lang="en-US" dirty="0"/>
              <a:t>During the operation of our project, the casing fan was not up to the mark of our expectation and we wanted it to run even faster and smoother.</a:t>
            </a:r>
          </a:p>
          <a:p>
            <a:pPr marL="285750" indent="-285750" algn="l">
              <a:buFont typeface="Wingdings" panose="05000000000000000000" pitchFamily="2" charset="2"/>
              <a:buChar char="v"/>
            </a:pPr>
            <a:r>
              <a:rPr lang="en-US" dirty="0"/>
              <a:t>Changes in the humidity reading takes time to reflect due to lower sensitivity of our sensor.</a:t>
            </a:r>
          </a:p>
          <a:p>
            <a:pPr marL="285750" indent="-285750" algn="l">
              <a:buFont typeface="Wingdings" panose="05000000000000000000" pitchFamily="2" charset="2"/>
              <a:buChar char="§"/>
            </a:pPr>
            <a:endParaRPr lang="en-US" sz="1600" dirty="0"/>
          </a:p>
        </p:txBody>
      </p:sp>
      <p:sp>
        <p:nvSpPr>
          <p:cNvPr id="8" name="Content Placeholder 7">
            <a:extLst>
              <a:ext uri="{FF2B5EF4-FFF2-40B4-BE49-F238E27FC236}">
                <a16:creationId xmlns:a16="http://schemas.microsoft.com/office/drawing/2014/main" id="{C8438480-8B6F-44E5-A602-6240C1B85FB3}"/>
              </a:ext>
            </a:extLst>
          </p:cNvPr>
          <p:cNvSpPr>
            <a:spLocks noGrp="1"/>
          </p:cNvSpPr>
          <p:nvPr>
            <p:ph idx="19"/>
          </p:nvPr>
        </p:nvSpPr>
        <p:spPr/>
        <p:txBody>
          <a:bodyPr/>
          <a:lstStyle/>
          <a:p>
            <a:pPr marL="285750" indent="-285750">
              <a:buFont typeface="Wingdings" panose="05000000000000000000" pitchFamily="2" charset="2"/>
              <a:buChar char="ü"/>
            </a:pPr>
            <a:r>
              <a:rPr lang="en-US" dirty="0"/>
              <a:t>Amplification of the power was required to deliver and ensure the proper required power supply to the motor of our casing fan so we decided to use the transistor in our circuit so that the speed of the fan meets our expectation and provide good result.</a:t>
            </a:r>
            <a:endParaRPr lang="en-US" sz="1600" dirty="0"/>
          </a:p>
        </p:txBody>
      </p:sp>
      <p:pic>
        <p:nvPicPr>
          <p:cNvPr id="31" name="Picture Placeholder 30" descr="Laptop">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
        <p:nvSpPr>
          <p:cNvPr id="9" name="Content Placeholder 8">
            <a:extLst>
              <a:ext uri="{FF2B5EF4-FFF2-40B4-BE49-F238E27FC236}">
                <a16:creationId xmlns:a16="http://schemas.microsoft.com/office/drawing/2014/main" id="{A1EE8A19-6968-4C81-B180-20FEF61ADEE1}"/>
              </a:ext>
            </a:extLst>
          </p:cNvPr>
          <p:cNvSpPr>
            <a:spLocks noGrp="1"/>
          </p:cNvSpPr>
          <p:nvPr>
            <p:ph idx="20"/>
          </p:nvPr>
        </p:nvSpPr>
        <p:spPr/>
        <p:txBody>
          <a:bodyPr/>
          <a:lstStyle/>
          <a:p>
            <a:r>
              <a:rPr lang="en-US" dirty="0"/>
              <a:t>Our solution</a:t>
            </a:r>
          </a:p>
        </p:txBody>
      </p:sp>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p:txBody>
          <a:bodyPr/>
          <a:lstStyle/>
          <a:p>
            <a:fld id="{9EC71654-96A5-4280-94F3-931C61A9F92C}" type="slidenum">
              <a:rPr lang="en-US" smtClean="0"/>
              <a:pPr/>
              <a:t>11</a:t>
            </a:fld>
            <a:endParaRPr lang="en-US" dirty="0"/>
          </a:p>
        </p:txBody>
      </p:sp>
    </p:spTree>
    <p:extLst>
      <p:ext uri="{BB962C8B-B14F-4D97-AF65-F5344CB8AC3E}">
        <p14:creationId xmlns:p14="http://schemas.microsoft.com/office/powerpoint/2010/main" val="269403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C1266-208F-4C6D-890C-6E794FC88494}"/>
              </a:ext>
            </a:extLst>
          </p:cNvPr>
          <p:cNvSpPr>
            <a:spLocks noGrp="1"/>
          </p:cNvSpPr>
          <p:nvPr>
            <p:ph type="title"/>
          </p:nvPr>
        </p:nvSpPr>
        <p:spPr/>
        <p:txBody>
          <a:bodyPr/>
          <a:lstStyle/>
          <a:p>
            <a:r>
              <a:rPr lang="en-US" dirty="0"/>
              <a:t>Final outcomes</a:t>
            </a:r>
          </a:p>
        </p:txBody>
      </p:sp>
      <p:sp>
        <p:nvSpPr>
          <p:cNvPr id="3" name="Content Placeholder 2">
            <a:extLst>
              <a:ext uri="{FF2B5EF4-FFF2-40B4-BE49-F238E27FC236}">
                <a16:creationId xmlns:a16="http://schemas.microsoft.com/office/drawing/2014/main" id="{05D7F74F-9E60-433A-9325-1B3C539FF0C2}"/>
              </a:ext>
            </a:extLst>
          </p:cNvPr>
          <p:cNvSpPr>
            <a:spLocks noGrp="1"/>
          </p:cNvSpPr>
          <p:nvPr>
            <p:ph idx="1"/>
          </p:nvPr>
        </p:nvSpPr>
        <p:spPr/>
        <p:txBody>
          <a:bodyPr/>
          <a:lstStyle/>
          <a:p>
            <a:r>
              <a:rPr lang="en-US" dirty="0"/>
              <a:t>We successfully created a working prototype of the project that could sense the humidity level and change fan speed as and when required.</a:t>
            </a:r>
          </a:p>
          <a:p>
            <a:r>
              <a:rPr lang="en-US" dirty="0"/>
              <a:t>Although our model is not that efficient it still gives decent performance.</a:t>
            </a:r>
          </a:p>
        </p:txBody>
      </p:sp>
      <p:sp>
        <p:nvSpPr>
          <p:cNvPr id="4" name="Slide Number Placeholder 3">
            <a:extLst>
              <a:ext uri="{FF2B5EF4-FFF2-40B4-BE49-F238E27FC236}">
                <a16:creationId xmlns:a16="http://schemas.microsoft.com/office/drawing/2014/main" id="{A6D17765-A436-4F30-882D-3F5A3A346C6C}"/>
              </a:ext>
            </a:extLst>
          </p:cNvPr>
          <p:cNvSpPr>
            <a:spLocks noGrp="1"/>
          </p:cNvSpPr>
          <p:nvPr>
            <p:ph type="sldNum" sz="quarter" idx="12"/>
          </p:nvPr>
        </p:nvSpPr>
        <p:spPr/>
        <p:txBody>
          <a:bodyPr/>
          <a:lstStyle/>
          <a:p>
            <a:fld id="{9EC71654-96A5-4280-94F3-931C61A9F92C}" type="slidenum">
              <a:rPr lang="en-US" noProof="0" smtClean="0"/>
              <a:pPr/>
              <a:t>12</a:t>
            </a:fld>
            <a:endParaRPr lang="en-US" noProof="0" dirty="0"/>
          </a:p>
        </p:txBody>
      </p:sp>
      <p:sp>
        <p:nvSpPr>
          <p:cNvPr id="5" name="Content Placeholder 4">
            <a:extLst>
              <a:ext uri="{FF2B5EF4-FFF2-40B4-BE49-F238E27FC236}">
                <a16:creationId xmlns:a16="http://schemas.microsoft.com/office/drawing/2014/main" id="{164DBEBF-D387-4702-A5C9-CEA3ECE7B847}"/>
              </a:ext>
            </a:extLst>
          </p:cNvPr>
          <p:cNvSpPr>
            <a:spLocks noGrp="1"/>
          </p:cNvSpPr>
          <p:nvPr>
            <p:ph idx="15"/>
          </p:nvPr>
        </p:nvSpPr>
        <p:spPr/>
        <p:txBody>
          <a:bodyPr/>
          <a:lstStyle/>
          <a:p>
            <a:r>
              <a:rPr lang="en-US" dirty="0"/>
              <a:t>What was achieved</a:t>
            </a:r>
          </a:p>
        </p:txBody>
      </p:sp>
      <p:sp>
        <p:nvSpPr>
          <p:cNvPr id="6" name="Content Placeholder 5">
            <a:extLst>
              <a:ext uri="{FF2B5EF4-FFF2-40B4-BE49-F238E27FC236}">
                <a16:creationId xmlns:a16="http://schemas.microsoft.com/office/drawing/2014/main" id="{974FB876-7E14-40B0-8A88-516D8CA7C9AA}"/>
              </a:ext>
            </a:extLst>
          </p:cNvPr>
          <p:cNvSpPr>
            <a:spLocks noGrp="1"/>
          </p:cNvSpPr>
          <p:nvPr>
            <p:ph idx="19"/>
          </p:nvPr>
        </p:nvSpPr>
        <p:spPr/>
        <p:txBody>
          <a:bodyPr/>
          <a:lstStyle/>
          <a:p>
            <a:r>
              <a:rPr lang="en-US" dirty="0"/>
              <a:t>We could not add a lcd display for the output information due to faulty product, rather we used the serial monitor to dump the data.</a:t>
            </a:r>
          </a:p>
        </p:txBody>
      </p:sp>
      <p:sp>
        <p:nvSpPr>
          <p:cNvPr id="7" name="Content Placeholder 6">
            <a:extLst>
              <a:ext uri="{FF2B5EF4-FFF2-40B4-BE49-F238E27FC236}">
                <a16:creationId xmlns:a16="http://schemas.microsoft.com/office/drawing/2014/main" id="{50A5D42E-1EDA-4179-BF77-973247AC9628}"/>
              </a:ext>
            </a:extLst>
          </p:cNvPr>
          <p:cNvSpPr>
            <a:spLocks noGrp="1"/>
          </p:cNvSpPr>
          <p:nvPr>
            <p:ph idx="20"/>
          </p:nvPr>
        </p:nvSpPr>
        <p:spPr/>
        <p:txBody>
          <a:bodyPr/>
          <a:lstStyle/>
          <a:p>
            <a:r>
              <a:rPr lang="en-US" dirty="0"/>
              <a:t>What was left out</a:t>
            </a:r>
          </a:p>
        </p:txBody>
      </p:sp>
    </p:spTree>
    <p:extLst>
      <p:ext uri="{BB962C8B-B14F-4D97-AF65-F5344CB8AC3E}">
        <p14:creationId xmlns:p14="http://schemas.microsoft.com/office/powerpoint/2010/main" val="849126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FCA16-8D78-4A87-9023-708458E3A4F3}"/>
              </a:ext>
            </a:extLst>
          </p:cNvPr>
          <p:cNvSpPr>
            <a:spLocks noGrp="1"/>
          </p:cNvSpPr>
          <p:nvPr>
            <p:ph type="title"/>
          </p:nvPr>
        </p:nvSpPr>
        <p:spPr/>
        <p:txBody>
          <a:bodyPr/>
          <a:lstStyle/>
          <a:p>
            <a:r>
              <a:rPr lang="en-US" dirty="0"/>
              <a:t>Team members and their roles</a:t>
            </a:r>
          </a:p>
        </p:txBody>
      </p:sp>
      <p:sp>
        <p:nvSpPr>
          <p:cNvPr id="9" name="Content Placeholder 8">
            <a:extLst>
              <a:ext uri="{FF2B5EF4-FFF2-40B4-BE49-F238E27FC236}">
                <a16:creationId xmlns:a16="http://schemas.microsoft.com/office/drawing/2014/main" id="{D66C6D21-6780-4D8A-9B6F-582E0BD2DC2E}"/>
              </a:ext>
            </a:extLst>
          </p:cNvPr>
          <p:cNvSpPr>
            <a:spLocks noGrp="1"/>
          </p:cNvSpPr>
          <p:nvPr>
            <p:ph idx="17"/>
          </p:nvPr>
        </p:nvSpPr>
        <p:spPr>
          <a:xfrm>
            <a:off x="285227" y="3536046"/>
            <a:ext cx="3067158" cy="495389"/>
          </a:xfrm>
        </p:spPr>
        <p:txBody>
          <a:bodyPr/>
          <a:lstStyle/>
          <a:p>
            <a:r>
              <a:rPr lang="en-US" dirty="0"/>
              <a:t>Divyanshu </a:t>
            </a:r>
            <a:r>
              <a:rPr lang="en-US" dirty="0" err="1"/>
              <a:t>singh</a:t>
            </a:r>
            <a:endParaRPr lang="en-US" dirty="0"/>
          </a:p>
        </p:txBody>
      </p:sp>
      <p:sp>
        <p:nvSpPr>
          <p:cNvPr id="8" name="Content Placeholder 7">
            <a:extLst>
              <a:ext uri="{FF2B5EF4-FFF2-40B4-BE49-F238E27FC236}">
                <a16:creationId xmlns:a16="http://schemas.microsoft.com/office/drawing/2014/main" id="{5935AC4D-C17D-4827-B693-43A34920A5FD}"/>
              </a:ext>
            </a:extLst>
          </p:cNvPr>
          <p:cNvSpPr>
            <a:spLocks noGrp="1"/>
          </p:cNvSpPr>
          <p:nvPr>
            <p:ph idx="1"/>
          </p:nvPr>
        </p:nvSpPr>
        <p:spPr>
          <a:xfrm>
            <a:off x="534324" y="4216101"/>
            <a:ext cx="2588705" cy="1749005"/>
          </a:xfrm>
        </p:spPr>
        <p:txBody>
          <a:bodyPr/>
          <a:lstStyle/>
          <a:p>
            <a:r>
              <a:rPr lang="en-US" dirty="0"/>
              <a:t>“The guy who knows how to get things done”</a:t>
            </a:r>
          </a:p>
          <a:p>
            <a:r>
              <a:rPr lang="en-US" dirty="0">
                <a:solidFill>
                  <a:schemeClr val="accent3">
                    <a:lumMod val="90000"/>
                    <a:lumOff val="10000"/>
                  </a:schemeClr>
                </a:solidFill>
              </a:rPr>
              <a:t>Role</a:t>
            </a:r>
            <a:r>
              <a:rPr lang="en-US" dirty="0"/>
              <a:t> – </a:t>
            </a:r>
            <a:r>
              <a:rPr lang="en-US" dirty="0">
                <a:solidFill>
                  <a:srgbClr val="00B050"/>
                </a:solidFill>
              </a:rPr>
              <a:t>Research about functioning of DHT11 humidity +temp sensor and aid in code formation and presentation.</a:t>
            </a:r>
          </a:p>
        </p:txBody>
      </p:sp>
      <p:sp>
        <p:nvSpPr>
          <p:cNvPr id="3" name="Slide Number Placeholder 2">
            <a:extLst>
              <a:ext uri="{FF2B5EF4-FFF2-40B4-BE49-F238E27FC236}">
                <a16:creationId xmlns:a16="http://schemas.microsoft.com/office/drawing/2014/main" id="{C10F7B49-6C9D-4DBF-AD20-9D4CFAB1CBFD}"/>
              </a:ext>
            </a:extLst>
          </p:cNvPr>
          <p:cNvSpPr>
            <a:spLocks noGrp="1"/>
          </p:cNvSpPr>
          <p:nvPr>
            <p:ph type="sldNum" sz="quarter" idx="12"/>
          </p:nvPr>
        </p:nvSpPr>
        <p:spPr/>
        <p:txBody>
          <a:bodyPr/>
          <a:lstStyle/>
          <a:p>
            <a:fld id="{9EC71654-96A5-4280-94F3-931C61A9F92C}" type="slidenum">
              <a:rPr lang="en-US" smtClean="0"/>
              <a:pPr/>
              <a:t>13</a:t>
            </a:fld>
            <a:endParaRPr lang="en-US" dirty="0"/>
          </a:p>
        </p:txBody>
      </p:sp>
      <p:sp>
        <p:nvSpPr>
          <p:cNvPr id="4" name="TextBox 3">
            <a:extLst>
              <a:ext uri="{FF2B5EF4-FFF2-40B4-BE49-F238E27FC236}">
                <a16:creationId xmlns:a16="http://schemas.microsoft.com/office/drawing/2014/main" id="{B0DD5DF4-5102-46BB-B7E0-7BA88A2CF51A}"/>
              </a:ext>
            </a:extLst>
          </p:cNvPr>
          <p:cNvSpPr txBox="1"/>
          <p:nvPr/>
        </p:nvSpPr>
        <p:spPr>
          <a:xfrm>
            <a:off x="1121924" y="3846769"/>
            <a:ext cx="1366886" cy="369332"/>
          </a:xfrm>
          <a:prstGeom prst="rect">
            <a:avLst/>
          </a:prstGeom>
          <a:noFill/>
        </p:spPr>
        <p:txBody>
          <a:bodyPr wrap="square" rtlCol="0">
            <a:spAutoFit/>
          </a:bodyPr>
          <a:lstStyle/>
          <a:p>
            <a:r>
              <a:rPr lang="en-IN" dirty="0"/>
              <a:t>21MI31012</a:t>
            </a:r>
          </a:p>
        </p:txBody>
      </p:sp>
      <p:pic>
        <p:nvPicPr>
          <p:cNvPr id="32" name="Picture Placeholder 31">
            <a:extLst>
              <a:ext uri="{FF2B5EF4-FFF2-40B4-BE49-F238E27FC236}">
                <a16:creationId xmlns:a16="http://schemas.microsoft.com/office/drawing/2014/main" id="{7A41EF38-DAD8-4A3F-BCA5-3CDC59051569}"/>
              </a:ext>
            </a:extLst>
          </p:cNvPr>
          <p:cNvPicPr>
            <a:picLocks noGrp="1" noChangeAspect="1"/>
          </p:cNvPicPr>
          <p:nvPr>
            <p:ph type="pic" sz="quarter" idx="13"/>
          </p:nvPr>
        </p:nvPicPr>
        <p:blipFill>
          <a:blip r:embed="rId3"/>
          <a:srcRect t="15812" b="15812"/>
          <a:stretch>
            <a:fillRect/>
          </a:stretch>
        </p:blipFill>
        <p:spPr/>
      </p:pic>
      <p:sp>
        <p:nvSpPr>
          <p:cNvPr id="56" name="Content Placeholder 8">
            <a:extLst>
              <a:ext uri="{FF2B5EF4-FFF2-40B4-BE49-F238E27FC236}">
                <a16:creationId xmlns:a16="http://schemas.microsoft.com/office/drawing/2014/main" id="{2981F2F6-2070-4780-9B2C-CA0F0552BB40}"/>
              </a:ext>
            </a:extLst>
          </p:cNvPr>
          <p:cNvSpPr txBox="1">
            <a:spLocks/>
          </p:cNvSpPr>
          <p:nvPr/>
        </p:nvSpPr>
        <p:spPr>
          <a:xfrm>
            <a:off x="3103288" y="3532809"/>
            <a:ext cx="3067158" cy="495389"/>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b="1" kern="1200" cap="all" baseline="0">
                <a:solidFill>
                  <a:srgbClr val="0D1D5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Soumili</a:t>
            </a:r>
            <a:r>
              <a:rPr lang="en-US" dirty="0"/>
              <a:t> </a:t>
            </a:r>
            <a:r>
              <a:rPr lang="en-US" dirty="0" err="1"/>
              <a:t>mukherjee</a:t>
            </a:r>
            <a:endParaRPr lang="en-US" dirty="0"/>
          </a:p>
        </p:txBody>
      </p:sp>
      <p:sp>
        <p:nvSpPr>
          <p:cNvPr id="57" name="Content Placeholder 7">
            <a:extLst>
              <a:ext uri="{FF2B5EF4-FFF2-40B4-BE49-F238E27FC236}">
                <a16:creationId xmlns:a16="http://schemas.microsoft.com/office/drawing/2014/main" id="{A5C62D0B-3E3E-4795-874E-0DB38AD6FA1A}"/>
              </a:ext>
            </a:extLst>
          </p:cNvPr>
          <p:cNvSpPr txBox="1">
            <a:spLocks/>
          </p:cNvSpPr>
          <p:nvPr/>
        </p:nvSpPr>
        <p:spPr>
          <a:xfrm>
            <a:off x="3352385" y="4212864"/>
            <a:ext cx="2588705" cy="174900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only hard working person in the whole team”</a:t>
            </a:r>
          </a:p>
          <a:p>
            <a:r>
              <a:rPr lang="en-US" dirty="0">
                <a:solidFill>
                  <a:schemeClr val="accent3">
                    <a:lumMod val="90000"/>
                    <a:lumOff val="10000"/>
                  </a:schemeClr>
                </a:solidFill>
              </a:rPr>
              <a:t>Role</a:t>
            </a:r>
            <a:r>
              <a:rPr lang="en-US" dirty="0"/>
              <a:t> – </a:t>
            </a:r>
            <a:r>
              <a:rPr lang="en-US" dirty="0">
                <a:solidFill>
                  <a:srgbClr val="00B050"/>
                </a:solidFill>
              </a:rPr>
              <a:t>Hardware assembling and simulating as well as aid in code formation and final editing.</a:t>
            </a:r>
          </a:p>
        </p:txBody>
      </p:sp>
      <p:sp>
        <p:nvSpPr>
          <p:cNvPr id="58" name="TextBox 57">
            <a:extLst>
              <a:ext uri="{FF2B5EF4-FFF2-40B4-BE49-F238E27FC236}">
                <a16:creationId xmlns:a16="http://schemas.microsoft.com/office/drawing/2014/main" id="{7FEDE6B1-DD72-459B-B280-AA35EFD20544}"/>
              </a:ext>
            </a:extLst>
          </p:cNvPr>
          <p:cNvSpPr txBox="1"/>
          <p:nvPr/>
        </p:nvSpPr>
        <p:spPr>
          <a:xfrm>
            <a:off x="3939985" y="3843532"/>
            <a:ext cx="1366886" cy="369332"/>
          </a:xfrm>
          <a:prstGeom prst="rect">
            <a:avLst/>
          </a:prstGeom>
          <a:noFill/>
        </p:spPr>
        <p:txBody>
          <a:bodyPr wrap="square" rtlCol="0">
            <a:spAutoFit/>
          </a:bodyPr>
          <a:lstStyle/>
          <a:p>
            <a:r>
              <a:rPr lang="en-IN" dirty="0"/>
              <a:t>21MT10054</a:t>
            </a:r>
          </a:p>
        </p:txBody>
      </p:sp>
      <p:sp>
        <p:nvSpPr>
          <p:cNvPr id="59" name="Content Placeholder 8">
            <a:extLst>
              <a:ext uri="{FF2B5EF4-FFF2-40B4-BE49-F238E27FC236}">
                <a16:creationId xmlns:a16="http://schemas.microsoft.com/office/drawing/2014/main" id="{760DED12-4D2C-4EAD-BC2D-B00E88EEFFC5}"/>
              </a:ext>
            </a:extLst>
          </p:cNvPr>
          <p:cNvSpPr txBox="1">
            <a:spLocks/>
          </p:cNvSpPr>
          <p:nvPr/>
        </p:nvSpPr>
        <p:spPr>
          <a:xfrm>
            <a:off x="5941090" y="3532809"/>
            <a:ext cx="3067158" cy="495389"/>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b="1" kern="1200" cap="all" baseline="0">
                <a:solidFill>
                  <a:srgbClr val="0D1D5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Kanika </a:t>
            </a:r>
            <a:r>
              <a:rPr lang="en-US" dirty="0" err="1"/>
              <a:t>guleria</a:t>
            </a:r>
            <a:endParaRPr lang="en-US" dirty="0"/>
          </a:p>
        </p:txBody>
      </p:sp>
      <p:sp>
        <p:nvSpPr>
          <p:cNvPr id="60" name="Content Placeholder 7">
            <a:extLst>
              <a:ext uri="{FF2B5EF4-FFF2-40B4-BE49-F238E27FC236}">
                <a16:creationId xmlns:a16="http://schemas.microsoft.com/office/drawing/2014/main" id="{0691432F-6B10-4C1C-9475-920344A9C8D2}"/>
              </a:ext>
            </a:extLst>
          </p:cNvPr>
          <p:cNvSpPr txBox="1">
            <a:spLocks/>
          </p:cNvSpPr>
          <p:nvPr/>
        </p:nvSpPr>
        <p:spPr>
          <a:xfrm>
            <a:off x="6190187" y="4212864"/>
            <a:ext cx="2588705" cy="174900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supportive girl who will do the assignments ”</a:t>
            </a:r>
          </a:p>
          <a:p>
            <a:r>
              <a:rPr lang="en-US" dirty="0">
                <a:solidFill>
                  <a:schemeClr val="accent3">
                    <a:lumMod val="90000"/>
                    <a:lumOff val="10000"/>
                  </a:schemeClr>
                </a:solidFill>
              </a:rPr>
              <a:t>Role</a:t>
            </a:r>
            <a:r>
              <a:rPr lang="en-US" dirty="0"/>
              <a:t> – </a:t>
            </a:r>
            <a:r>
              <a:rPr lang="en-US" dirty="0">
                <a:solidFill>
                  <a:srgbClr val="00B050"/>
                </a:solidFill>
              </a:rPr>
              <a:t>Preparation of progression report and aid in hardware setup and final editing.</a:t>
            </a:r>
          </a:p>
          <a:p>
            <a:endParaRPr lang="en-US" dirty="0">
              <a:solidFill>
                <a:srgbClr val="00B050"/>
              </a:solidFill>
            </a:endParaRPr>
          </a:p>
        </p:txBody>
      </p:sp>
      <p:sp>
        <p:nvSpPr>
          <p:cNvPr id="61" name="TextBox 60">
            <a:extLst>
              <a:ext uri="{FF2B5EF4-FFF2-40B4-BE49-F238E27FC236}">
                <a16:creationId xmlns:a16="http://schemas.microsoft.com/office/drawing/2014/main" id="{FD0AC025-59F9-431E-8B0C-CB66DA396427}"/>
              </a:ext>
            </a:extLst>
          </p:cNvPr>
          <p:cNvSpPr txBox="1"/>
          <p:nvPr/>
        </p:nvSpPr>
        <p:spPr>
          <a:xfrm>
            <a:off x="6777787" y="3843532"/>
            <a:ext cx="1366886" cy="369332"/>
          </a:xfrm>
          <a:prstGeom prst="rect">
            <a:avLst/>
          </a:prstGeom>
          <a:noFill/>
        </p:spPr>
        <p:txBody>
          <a:bodyPr wrap="square" rtlCol="0">
            <a:spAutoFit/>
          </a:bodyPr>
          <a:lstStyle/>
          <a:p>
            <a:r>
              <a:rPr lang="en-IN" dirty="0"/>
              <a:t>21MT30011</a:t>
            </a:r>
          </a:p>
        </p:txBody>
      </p:sp>
      <p:sp>
        <p:nvSpPr>
          <p:cNvPr id="62" name="Content Placeholder 8">
            <a:extLst>
              <a:ext uri="{FF2B5EF4-FFF2-40B4-BE49-F238E27FC236}">
                <a16:creationId xmlns:a16="http://schemas.microsoft.com/office/drawing/2014/main" id="{FD253A75-A06B-4C43-9B4B-ACF8C953ACFF}"/>
              </a:ext>
            </a:extLst>
          </p:cNvPr>
          <p:cNvSpPr txBox="1">
            <a:spLocks/>
          </p:cNvSpPr>
          <p:nvPr/>
        </p:nvSpPr>
        <p:spPr>
          <a:xfrm>
            <a:off x="8839615" y="3540020"/>
            <a:ext cx="3067158" cy="495389"/>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b="1" kern="1200" cap="all" baseline="0">
                <a:solidFill>
                  <a:srgbClr val="0D1D5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Anish </a:t>
            </a:r>
            <a:r>
              <a:rPr lang="en-US" dirty="0" err="1"/>
              <a:t>roy</a:t>
            </a:r>
            <a:endParaRPr lang="en-US" dirty="0"/>
          </a:p>
        </p:txBody>
      </p:sp>
      <p:sp>
        <p:nvSpPr>
          <p:cNvPr id="63" name="Content Placeholder 7">
            <a:extLst>
              <a:ext uri="{FF2B5EF4-FFF2-40B4-BE49-F238E27FC236}">
                <a16:creationId xmlns:a16="http://schemas.microsoft.com/office/drawing/2014/main" id="{FAA0B90A-26D8-4484-8AFF-5A3C01B23E60}"/>
              </a:ext>
            </a:extLst>
          </p:cNvPr>
          <p:cNvSpPr txBox="1">
            <a:spLocks/>
          </p:cNvSpPr>
          <p:nvPr/>
        </p:nvSpPr>
        <p:spPr>
          <a:xfrm>
            <a:off x="9088712" y="4259184"/>
            <a:ext cx="2588705" cy="174900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night owl who can code for infinity”</a:t>
            </a:r>
          </a:p>
          <a:p>
            <a:r>
              <a:rPr lang="en-US" dirty="0">
                <a:solidFill>
                  <a:schemeClr val="accent3">
                    <a:lumMod val="90000"/>
                    <a:lumOff val="10000"/>
                  </a:schemeClr>
                </a:solidFill>
              </a:rPr>
              <a:t>Role</a:t>
            </a:r>
            <a:r>
              <a:rPr lang="en-US" dirty="0"/>
              <a:t> – </a:t>
            </a:r>
            <a:r>
              <a:rPr lang="en-US" dirty="0">
                <a:solidFill>
                  <a:srgbClr val="00B050"/>
                </a:solidFill>
              </a:rPr>
              <a:t>Code Formation and testing of the code and presentation.</a:t>
            </a:r>
          </a:p>
          <a:p>
            <a:endParaRPr lang="en-US" dirty="0">
              <a:solidFill>
                <a:srgbClr val="00B050"/>
              </a:solidFill>
            </a:endParaRPr>
          </a:p>
        </p:txBody>
      </p:sp>
      <p:sp>
        <p:nvSpPr>
          <p:cNvPr id="64" name="TextBox 63">
            <a:extLst>
              <a:ext uri="{FF2B5EF4-FFF2-40B4-BE49-F238E27FC236}">
                <a16:creationId xmlns:a16="http://schemas.microsoft.com/office/drawing/2014/main" id="{ED89E24D-A209-4F0D-9FDA-F8F4BA6B94FF}"/>
              </a:ext>
            </a:extLst>
          </p:cNvPr>
          <p:cNvSpPr txBox="1"/>
          <p:nvPr/>
        </p:nvSpPr>
        <p:spPr>
          <a:xfrm>
            <a:off x="9676312" y="3889852"/>
            <a:ext cx="1366886" cy="646331"/>
          </a:xfrm>
          <a:prstGeom prst="rect">
            <a:avLst/>
          </a:prstGeom>
          <a:noFill/>
        </p:spPr>
        <p:txBody>
          <a:bodyPr wrap="square" rtlCol="0">
            <a:spAutoFit/>
          </a:bodyPr>
          <a:lstStyle/>
          <a:p>
            <a:r>
              <a:rPr lang="en-IN" dirty="0"/>
              <a:t>21MI10009</a:t>
            </a:r>
          </a:p>
          <a:p>
            <a:endParaRPr lang="en-IN" dirty="0"/>
          </a:p>
        </p:txBody>
      </p:sp>
      <p:pic>
        <p:nvPicPr>
          <p:cNvPr id="10" name="Picture Placeholder 9">
            <a:extLst>
              <a:ext uri="{FF2B5EF4-FFF2-40B4-BE49-F238E27FC236}">
                <a16:creationId xmlns:a16="http://schemas.microsoft.com/office/drawing/2014/main" id="{2BEBF1B6-B46B-46BE-AC8D-DD89AE803E6D}"/>
              </a:ext>
            </a:extLst>
          </p:cNvPr>
          <p:cNvPicPr>
            <a:picLocks noGrp="1" noChangeAspect="1"/>
          </p:cNvPicPr>
          <p:nvPr>
            <p:ph type="pic" sz="quarter" idx="14"/>
          </p:nvPr>
        </p:nvPicPr>
        <p:blipFill>
          <a:blip r:embed="rId4"/>
          <a:srcRect l="11483" r="11483"/>
          <a:stretch>
            <a:fillRect/>
          </a:stretch>
        </p:blipFill>
        <p:spPr/>
      </p:pic>
      <p:pic>
        <p:nvPicPr>
          <p:cNvPr id="14" name="Picture Placeholder 13">
            <a:extLst>
              <a:ext uri="{FF2B5EF4-FFF2-40B4-BE49-F238E27FC236}">
                <a16:creationId xmlns:a16="http://schemas.microsoft.com/office/drawing/2014/main" id="{87AA84EF-E0B7-4189-B082-7387395F4FB1}"/>
              </a:ext>
            </a:extLst>
          </p:cNvPr>
          <p:cNvPicPr>
            <a:picLocks noGrp="1" noChangeAspect="1"/>
          </p:cNvPicPr>
          <p:nvPr>
            <p:ph type="pic" sz="quarter" idx="15"/>
          </p:nvPr>
        </p:nvPicPr>
        <p:blipFill>
          <a:blip r:embed="rId5"/>
          <a:srcRect l="6219" r="6219"/>
          <a:stretch>
            <a:fillRect/>
          </a:stretch>
        </p:blipFill>
        <p:spPr/>
      </p:pic>
      <p:pic>
        <p:nvPicPr>
          <p:cNvPr id="11" name="Picture Placeholder 10">
            <a:extLst>
              <a:ext uri="{FF2B5EF4-FFF2-40B4-BE49-F238E27FC236}">
                <a16:creationId xmlns:a16="http://schemas.microsoft.com/office/drawing/2014/main" id="{2FEB5AF8-F3DE-417D-812E-8C0B7E6A42C6}"/>
              </a:ext>
            </a:extLst>
          </p:cNvPr>
          <p:cNvPicPr>
            <a:picLocks noGrp="1" noChangeAspect="1"/>
          </p:cNvPicPr>
          <p:nvPr>
            <p:ph type="pic" sz="quarter" idx="16"/>
          </p:nvPr>
        </p:nvPicPr>
        <p:blipFill rotWithShape="1">
          <a:blip r:embed="rId6"/>
          <a:srcRect l="5694" t="7283" r="-5694" b="36921"/>
          <a:stretch/>
        </p:blipFill>
        <p:spPr>
          <a:xfrm>
            <a:off x="9634509" y="1836054"/>
            <a:ext cx="1430337" cy="1430337"/>
          </a:xfrm>
        </p:spPr>
      </p:pic>
    </p:spTree>
    <p:extLst>
      <p:ext uri="{BB962C8B-B14F-4D97-AF65-F5344CB8AC3E}">
        <p14:creationId xmlns:p14="http://schemas.microsoft.com/office/powerpoint/2010/main" val="435634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F6C2446-07ED-436D-A2DF-2EE62E9E4E33}"/>
              </a:ext>
            </a:extLst>
          </p:cNvPr>
          <p:cNvPicPr>
            <a:picLocks noChangeAspect="1"/>
          </p:cNvPicPr>
          <p:nvPr/>
        </p:nvPicPr>
        <p:blipFill>
          <a:blip r:embed="rId2"/>
          <a:stretch>
            <a:fillRect/>
          </a:stretch>
        </p:blipFill>
        <p:spPr>
          <a:xfrm>
            <a:off x="0" y="786751"/>
            <a:ext cx="12192000" cy="5284498"/>
          </a:xfrm>
          <a:prstGeom prst="rect">
            <a:avLst/>
          </a:prstGeom>
        </p:spPr>
      </p:pic>
    </p:spTree>
    <p:extLst>
      <p:ext uri="{BB962C8B-B14F-4D97-AF65-F5344CB8AC3E}">
        <p14:creationId xmlns:p14="http://schemas.microsoft.com/office/powerpoint/2010/main" val="30229635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9" descr="cityscape">
            <a:extLst>
              <a:ext uri="{FF2B5EF4-FFF2-40B4-BE49-F238E27FC236}">
                <a16:creationId xmlns:a16="http://schemas.microsoft.com/office/drawing/2014/main" id="{63493B9E-F6F8-4C0F-9706-CA547A8B2B3F}"/>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t="39" b="39"/>
          <a:stretch>
            <a:fillRect/>
          </a:stretch>
        </p:blipFill>
        <p:spPr/>
      </p:pic>
      <p:sp>
        <p:nvSpPr>
          <p:cNvPr id="6" name="Title 5">
            <a:extLst>
              <a:ext uri="{FF2B5EF4-FFF2-40B4-BE49-F238E27FC236}">
                <a16:creationId xmlns:a16="http://schemas.microsoft.com/office/drawing/2014/main" id="{95D612B9-68B9-4C9F-98FE-CEE07DB1F00D}"/>
              </a:ext>
            </a:extLst>
          </p:cNvPr>
          <p:cNvSpPr>
            <a:spLocks noGrp="1"/>
          </p:cNvSpPr>
          <p:nvPr>
            <p:ph type="title"/>
          </p:nvPr>
        </p:nvSpPr>
        <p:spPr>
          <a:xfrm>
            <a:off x="6324305" y="3381375"/>
            <a:ext cx="5722223" cy="921807"/>
          </a:xfrm>
        </p:spPr>
        <p:txBody>
          <a:bodyPr/>
          <a:lstStyle/>
          <a:p>
            <a:r>
              <a:rPr lang="en-US" dirty="0"/>
              <a:t>Thank you!</a:t>
            </a:r>
          </a:p>
        </p:txBody>
      </p:sp>
    </p:spTree>
    <p:extLst>
      <p:ext uri="{BB962C8B-B14F-4D97-AF65-F5344CB8AC3E}">
        <p14:creationId xmlns:p14="http://schemas.microsoft.com/office/powerpoint/2010/main" val="1124779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4C2A7-EC84-4D8C-9CA2-F6AE46F51FB6}"/>
              </a:ext>
            </a:extLst>
          </p:cNvPr>
          <p:cNvSpPr>
            <a:spLocks noGrp="1"/>
          </p:cNvSpPr>
          <p:nvPr>
            <p:ph type="title"/>
          </p:nvPr>
        </p:nvSpPr>
        <p:spPr/>
        <p:txBody>
          <a:bodyPr/>
          <a:lstStyle/>
          <a:p>
            <a:r>
              <a:rPr lang="en-US" dirty="0"/>
              <a:t>Motivation</a:t>
            </a:r>
          </a:p>
        </p:txBody>
      </p:sp>
      <p:sp>
        <p:nvSpPr>
          <p:cNvPr id="3" name="Text Placeholder 2">
            <a:extLst>
              <a:ext uri="{FF2B5EF4-FFF2-40B4-BE49-F238E27FC236}">
                <a16:creationId xmlns:a16="http://schemas.microsoft.com/office/drawing/2014/main" id="{56960426-AAA6-4126-93AF-30F7DEE010A4}"/>
              </a:ext>
            </a:extLst>
          </p:cNvPr>
          <p:cNvSpPr>
            <a:spLocks noGrp="1"/>
          </p:cNvSpPr>
          <p:nvPr>
            <p:ph type="body" idx="1"/>
          </p:nvPr>
        </p:nvSpPr>
        <p:spPr/>
        <p:txBody>
          <a:bodyPr/>
          <a:lstStyle/>
          <a:p>
            <a:pPr marL="0" indent="0">
              <a:buNone/>
            </a:pPr>
            <a:r>
              <a:rPr lang="en-IN" sz="2000" dirty="0">
                <a:solidFill>
                  <a:srgbClr val="FFC000"/>
                </a:solidFill>
              </a:rPr>
              <a:t>PROBLEM</a:t>
            </a:r>
            <a:r>
              <a:rPr lang="en-IN" sz="2000" dirty="0"/>
              <a:t>:-</a:t>
            </a:r>
          </a:p>
          <a:p>
            <a:pPr marL="0" indent="0">
              <a:buNone/>
            </a:pPr>
            <a:r>
              <a:rPr lang="en-IN" dirty="0">
                <a:solidFill>
                  <a:schemeClr val="tx1"/>
                </a:solidFill>
              </a:rPr>
              <a:t>We have often seen that the accumulation of moisture occurs in a closed-up space like a bathroom. This can lead to the appearance of mould, which can cause several health issues.</a:t>
            </a:r>
          </a:p>
          <a:p>
            <a:pPr marL="0" indent="0">
              <a:buNone/>
            </a:pPr>
            <a:r>
              <a:rPr lang="en-IN" b="1" dirty="0">
                <a:solidFill>
                  <a:srgbClr val="92D050"/>
                </a:solidFill>
              </a:rPr>
              <a:t>SOLUTION</a:t>
            </a:r>
            <a:r>
              <a:rPr lang="en-IN" b="1" dirty="0"/>
              <a:t>:-</a:t>
            </a:r>
          </a:p>
          <a:p>
            <a:pPr marL="0" indent="0">
              <a:buNone/>
            </a:pPr>
            <a:r>
              <a:rPr lang="en-IN" dirty="0">
                <a:solidFill>
                  <a:schemeClr val="tx1"/>
                </a:solidFill>
              </a:rPr>
              <a:t>Thus, our project is designed to sense the humidity level in a bathroom and ventilate it until the wet floor dries up to minimize the build-up of humidity in the enclosed space</a:t>
            </a:r>
            <a:r>
              <a:rPr lang="en-IN" dirty="0"/>
              <a:t>.</a:t>
            </a:r>
          </a:p>
        </p:txBody>
      </p:sp>
      <p:pic>
        <p:nvPicPr>
          <p:cNvPr id="11" name="Picture Placeholder 10">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a:srcRect/>
          <a:stretch/>
        </p:blipFill>
        <p:spPr>
          <a:xfrm>
            <a:off x="3742440" y="3771900"/>
            <a:ext cx="4835951" cy="3079601"/>
          </a:xfrm>
        </p:spPr>
      </p:pic>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a:lstStyle/>
          <a:p>
            <a:fld id="{9EC71654-96A5-4280-94F3-931C61A9F92C}" type="slidenum">
              <a:rPr lang="en-US" smtClean="0"/>
              <a:pPr/>
              <a:t>2</a:t>
            </a:fld>
            <a:endParaRPr lang="en-US" dirty="0"/>
          </a:p>
        </p:txBody>
      </p:sp>
    </p:spTree>
    <p:extLst>
      <p:ext uri="{BB962C8B-B14F-4D97-AF65-F5344CB8AC3E}">
        <p14:creationId xmlns:p14="http://schemas.microsoft.com/office/powerpoint/2010/main" val="3187533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val 23">
            <a:extLst>
              <a:ext uri="{FF2B5EF4-FFF2-40B4-BE49-F238E27FC236}">
                <a16:creationId xmlns:a16="http://schemas.microsoft.com/office/drawing/2014/main" id="{3A8FA9FB-689E-4FE7-AC70-7F584607CBC1}"/>
              </a:ext>
            </a:extLst>
          </p:cNvPr>
          <p:cNvSpPr/>
          <p:nvPr/>
        </p:nvSpPr>
        <p:spPr>
          <a:xfrm>
            <a:off x="871978" y="1093509"/>
            <a:ext cx="4256204" cy="4675695"/>
          </a:xfrm>
          <a:prstGeom prst="ellipse">
            <a:avLst/>
          </a:prstGeom>
          <a:solidFill>
            <a:srgbClr val="4E71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7" name="Diagram 6">
            <a:extLst>
              <a:ext uri="{FF2B5EF4-FFF2-40B4-BE49-F238E27FC236}">
                <a16:creationId xmlns:a16="http://schemas.microsoft.com/office/drawing/2014/main" id="{CCB1B4B8-52F0-4D6B-841A-C778C0DE43A0}"/>
              </a:ext>
            </a:extLst>
          </p:cNvPr>
          <p:cNvGraphicFramePr/>
          <p:nvPr>
            <p:extLst>
              <p:ext uri="{D42A27DB-BD31-4B8C-83A1-F6EECF244321}">
                <p14:modId xmlns:p14="http://schemas.microsoft.com/office/powerpoint/2010/main" val="945044326"/>
              </p:ext>
            </p:extLst>
          </p:nvPr>
        </p:nvGraphicFramePr>
        <p:xfrm>
          <a:off x="4774674" y="851641"/>
          <a:ext cx="7417326"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3" name="TextBox 22">
            <a:extLst>
              <a:ext uri="{FF2B5EF4-FFF2-40B4-BE49-F238E27FC236}">
                <a16:creationId xmlns:a16="http://schemas.microsoft.com/office/drawing/2014/main" id="{0B31BDBB-8536-4050-81A4-0EF4E148E5BE}"/>
              </a:ext>
            </a:extLst>
          </p:cNvPr>
          <p:cNvSpPr txBox="1"/>
          <p:nvPr/>
        </p:nvSpPr>
        <p:spPr>
          <a:xfrm>
            <a:off x="1067585" y="2410435"/>
            <a:ext cx="3864989" cy="1754326"/>
          </a:xfrm>
          <a:prstGeom prst="rect">
            <a:avLst/>
          </a:prstGeom>
          <a:noFill/>
        </p:spPr>
        <p:txBody>
          <a:bodyPr wrap="square" rtlCol="0">
            <a:spAutoFit/>
          </a:bodyPr>
          <a:lstStyle/>
          <a:p>
            <a:pPr algn="ctr"/>
            <a:r>
              <a:rPr lang="en-IN" sz="5400" dirty="0">
                <a:solidFill>
                  <a:schemeClr val="bg1"/>
                </a:solidFill>
                <a:latin typeface="Arial Rounded MT Bold" panose="020F0704030504030204" pitchFamily="34" charset="0"/>
              </a:rPr>
              <a:t>Materials</a:t>
            </a:r>
          </a:p>
          <a:p>
            <a:pPr algn="ctr"/>
            <a:r>
              <a:rPr lang="en-IN" sz="5400" dirty="0">
                <a:solidFill>
                  <a:schemeClr val="bg1"/>
                </a:solidFill>
                <a:latin typeface="Arial Rounded MT Bold" panose="020F0704030504030204" pitchFamily="34" charset="0"/>
              </a:rPr>
              <a:t>Required</a:t>
            </a:r>
          </a:p>
        </p:txBody>
      </p:sp>
    </p:spTree>
    <p:extLst>
      <p:ext uri="{BB962C8B-B14F-4D97-AF65-F5344CB8AC3E}">
        <p14:creationId xmlns:p14="http://schemas.microsoft.com/office/powerpoint/2010/main" val="1420867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C567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A9A18-93E0-4615-B7AA-B8C8FBB14464}"/>
              </a:ext>
            </a:extLst>
          </p:cNvPr>
          <p:cNvSpPr>
            <a:spLocks noGrp="1"/>
          </p:cNvSpPr>
          <p:nvPr>
            <p:ph type="title"/>
          </p:nvPr>
        </p:nvSpPr>
        <p:spPr>
          <a:xfrm>
            <a:off x="476815" y="833764"/>
            <a:ext cx="4937211" cy="1325563"/>
          </a:xfrm>
        </p:spPr>
        <p:txBody>
          <a:bodyPr/>
          <a:lstStyle/>
          <a:p>
            <a:r>
              <a:rPr lang="en-US" dirty="0" err="1"/>
              <a:t>Tinkercad</a:t>
            </a:r>
            <a:r>
              <a:rPr lang="en-US" dirty="0"/>
              <a:t> schematic</a:t>
            </a:r>
            <a:br>
              <a:rPr lang="en-US" dirty="0"/>
            </a:br>
            <a:endParaRPr lang="en-US" dirty="0"/>
          </a:p>
        </p:txBody>
      </p:sp>
      <p:sp>
        <p:nvSpPr>
          <p:cNvPr id="3" name="Content Placeholder 2">
            <a:extLst>
              <a:ext uri="{FF2B5EF4-FFF2-40B4-BE49-F238E27FC236}">
                <a16:creationId xmlns:a16="http://schemas.microsoft.com/office/drawing/2014/main" id="{B91B32C0-5E61-447F-9557-57AF415D6FE9}"/>
              </a:ext>
            </a:extLst>
          </p:cNvPr>
          <p:cNvSpPr>
            <a:spLocks noGrp="1"/>
          </p:cNvSpPr>
          <p:nvPr>
            <p:ph idx="1"/>
          </p:nvPr>
        </p:nvSpPr>
        <p:spPr>
          <a:xfrm>
            <a:off x="581025" y="2315020"/>
            <a:ext cx="4151027" cy="4351338"/>
          </a:xfrm>
        </p:spPr>
        <p:txBody>
          <a:bodyPr/>
          <a:lstStyle/>
          <a:p>
            <a:pPr marL="0" indent="0">
              <a:buNone/>
            </a:pPr>
            <a:r>
              <a:rPr lang="en-US" sz="1800" dirty="0"/>
              <a:t>We have used a temperature sensor in our </a:t>
            </a:r>
            <a:r>
              <a:rPr lang="en-US" sz="1800" dirty="0" err="1"/>
              <a:t>Tinkercad</a:t>
            </a:r>
            <a:r>
              <a:rPr lang="en-US" sz="1800" dirty="0"/>
              <a:t> model as the humidity sensor is not available in </a:t>
            </a:r>
            <a:r>
              <a:rPr lang="en-US" sz="1800" dirty="0" err="1"/>
              <a:t>tinkercad</a:t>
            </a:r>
            <a:r>
              <a:rPr lang="en-US" sz="1800" dirty="0"/>
              <a:t>. The gif on the right side represents our </a:t>
            </a:r>
            <a:r>
              <a:rPr lang="en-US" sz="1800" dirty="0" err="1"/>
              <a:t>Tinkercad</a:t>
            </a:r>
            <a:r>
              <a:rPr lang="en-US" sz="1800" dirty="0"/>
              <a:t> schematic in which the motor starts running below a certain temperature. However, In our project, the condition for the motor to function is based on humidity in the reason.</a:t>
            </a:r>
          </a:p>
        </p:txBody>
      </p:sp>
      <p:sp>
        <p:nvSpPr>
          <p:cNvPr id="4" name="Slide Number Placeholder 3">
            <a:extLst>
              <a:ext uri="{FF2B5EF4-FFF2-40B4-BE49-F238E27FC236}">
                <a16:creationId xmlns:a16="http://schemas.microsoft.com/office/drawing/2014/main" id="{0BDDBFEE-BC50-46CF-AB8F-D145B99B57A6}"/>
              </a:ext>
            </a:extLst>
          </p:cNvPr>
          <p:cNvSpPr>
            <a:spLocks noGrp="1"/>
          </p:cNvSpPr>
          <p:nvPr>
            <p:ph type="sldNum" sz="quarter" idx="12"/>
          </p:nvPr>
        </p:nvSpPr>
        <p:spPr/>
        <p:txBody>
          <a:bodyPr/>
          <a:lstStyle/>
          <a:p>
            <a:fld id="{9EC71654-96A5-4280-94F3-931C61A9F92C}" type="slidenum">
              <a:rPr lang="en-US" smtClean="0"/>
              <a:pPr/>
              <a:t>4</a:t>
            </a:fld>
            <a:endParaRPr lang="en-US" dirty="0"/>
          </a:p>
        </p:txBody>
      </p:sp>
      <p:pic>
        <p:nvPicPr>
          <p:cNvPr id="22" name="Picture 21">
            <a:extLst>
              <a:ext uri="{FF2B5EF4-FFF2-40B4-BE49-F238E27FC236}">
                <a16:creationId xmlns:a16="http://schemas.microsoft.com/office/drawing/2014/main" id="{D02CCE04-8784-4584-93C1-33CC26231971}"/>
              </a:ext>
            </a:extLst>
          </p:cNvPr>
          <p:cNvPicPr>
            <a:picLocks noChangeAspect="1"/>
          </p:cNvPicPr>
          <p:nvPr/>
        </p:nvPicPr>
        <p:blipFill>
          <a:blip r:embed="rId3"/>
          <a:stretch>
            <a:fillRect/>
          </a:stretch>
        </p:blipFill>
        <p:spPr>
          <a:xfrm>
            <a:off x="6096000" y="1496546"/>
            <a:ext cx="5514975" cy="3524250"/>
          </a:xfrm>
          <a:prstGeom prst="rect">
            <a:avLst/>
          </a:prstGeom>
        </p:spPr>
      </p:pic>
    </p:spTree>
    <p:extLst>
      <p:ext uri="{BB962C8B-B14F-4D97-AF65-F5344CB8AC3E}">
        <p14:creationId xmlns:p14="http://schemas.microsoft.com/office/powerpoint/2010/main" val="961730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44E76D0-625F-4E04-B887-3864AB3890A4}"/>
              </a:ext>
            </a:extLst>
          </p:cNvPr>
          <p:cNvSpPr>
            <a:spLocks noGrp="1"/>
          </p:cNvSpPr>
          <p:nvPr>
            <p:ph type="sldNum" sz="quarter" idx="12"/>
          </p:nvPr>
        </p:nvSpPr>
        <p:spPr/>
        <p:txBody>
          <a:bodyPr/>
          <a:lstStyle/>
          <a:p>
            <a:fld id="{9EC71654-96A5-4280-94F3-931C61A9F92C}" type="slidenum">
              <a:rPr lang="en-US" noProof="0" smtClean="0"/>
              <a:pPr/>
              <a:t>5</a:t>
            </a:fld>
            <a:endParaRPr lang="en-US" noProof="0" dirty="0"/>
          </a:p>
        </p:txBody>
      </p:sp>
      <p:pic>
        <p:nvPicPr>
          <p:cNvPr id="4" name="Picture 3">
            <a:extLst>
              <a:ext uri="{FF2B5EF4-FFF2-40B4-BE49-F238E27FC236}">
                <a16:creationId xmlns:a16="http://schemas.microsoft.com/office/drawing/2014/main" id="{2FF301B4-D0EE-4AC9-B11D-EA9BCA81A9B1}"/>
              </a:ext>
            </a:extLst>
          </p:cNvPr>
          <p:cNvPicPr>
            <a:picLocks noChangeAspect="1"/>
          </p:cNvPicPr>
          <p:nvPr/>
        </p:nvPicPr>
        <p:blipFill>
          <a:blip r:embed="rId2"/>
          <a:stretch>
            <a:fillRect/>
          </a:stretch>
        </p:blipFill>
        <p:spPr>
          <a:xfrm>
            <a:off x="413615" y="354328"/>
            <a:ext cx="11364770" cy="5682385"/>
          </a:xfrm>
          <a:prstGeom prst="rect">
            <a:avLst/>
          </a:prstGeom>
        </p:spPr>
      </p:pic>
      <p:sp>
        <p:nvSpPr>
          <p:cNvPr id="5" name="TextBox 4">
            <a:extLst>
              <a:ext uri="{FF2B5EF4-FFF2-40B4-BE49-F238E27FC236}">
                <a16:creationId xmlns:a16="http://schemas.microsoft.com/office/drawing/2014/main" id="{56FD2D31-8ECC-4BFF-8D09-3E7AD3E7BE49}"/>
              </a:ext>
            </a:extLst>
          </p:cNvPr>
          <p:cNvSpPr txBox="1"/>
          <p:nvPr/>
        </p:nvSpPr>
        <p:spPr>
          <a:xfrm>
            <a:off x="1087655" y="1386039"/>
            <a:ext cx="1463040" cy="646331"/>
          </a:xfrm>
          <a:prstGeom prst="rect">
            <a:avLst/>
          </a:prstGeom>
          <a:solidFill>
            <a:schemeClr val="bg1">
              <a:lumMod val="85000"/>
            </a:schemeClr>
          </a:solidFill>
        </p:spPr>
        <p:txBody>
          <a:bodyPr wrap="square" rtlCol="0">
            <a:spAutoFit/>
          </a:bodyPr>
          <a:lstStyle/>
          <a:p>
            <a:pPr algn="ctr"/>
            <a:r>
              <a:rPr lang="en-US" dirty="0"/>
              <a:t>Humidity sensor</a:t>
            </a:r>
          </a:p>
        </p:txBody>
      </p:sp>
      <p:sp>
        <p:nvSpPr>
          <p:cNvPr id="6" name="TextBox 5">
            <a:extLst>
              <a:ext uri="{FF2B5EF4-FFF2-40B4-BE49-F238E27FC236}">
                <a16:creationId xmlns:a16="http://schemas.microsoft.com/office/drawing/2014/main" id="{7A5906A6-30DD-4291-BF01-E3D1798A88DB}"/>
              </a:ext>
            </a:extLst>
          </p:cNvPr>
          <p:cNvSpPr txBox="1"/>
          <p:nvPr/>
        </p:nvSpPr>
        <p:spPr>
          <a:xfrm>
            <a:off x="1588168" y="4680448"/>
            <a:ext cx="1135781" cy="369332"/>
          </a:xfrm>
          <a:prstGeom prst="rect">
            <a:avLst/>
          </a:prstGeom>
          <a:solidFill>
            <a:schemeClr val="bg1">
              <a:lumMod val="85000"/>
            </a:schemeClr>
          </a:solidFill>
        </p:spPr>
        <p:txBody>
          <a:bodyPr wrap="square" rtlCol="0">
            <a:spAutoFit/>
          </a:bodyPr>
          <a:lstStyle/>
          <a:p>
            <a:pPr algn="ctr"/>
            <a:r>
              <a:rPr lang="en-US" dirty="0"/>
              <a:t>FAN</a:t>
            </a:r>
          </a:p>
        </p:txBody>
      </p:sp>
      <p:sp>
        <p:nvSpPr>
          <p:cNvPr id="7" name="TextBox 6">
            <a:extLst>
              <a:ext uri="{FF2B5EF4-FFF2-40B4-BE49-F238E27FC236}">
                <a16:creationId xmlns:a16="http://schemas.microsoft.com/office/drawing/2014/main" id="{9E87B2FF-F875-4B6C-B226-B03F14B93E04}"/>
              </a:ext>
            </a:extLst>
          </p:cNvPr>
          <p:cNvSpPr txBox="1"/>
          <p:nvPr/>
        </p:nvSpPr>
        <p:spPr>
          <a:xfrm>
            <a:off x="2342149" y="5007969"/>
            <a:ext cx="163630" cy="461665"/>
          </a:xfrm>
          <a:prstGeom prst="rect">
            <a:avLst/>
          </a:prstGeom>
          <a:noFill/>
        </p:spPr>
        <p:txBody>
          <a:bodyPr wrap="square" rtlCol="0">
            <a:spAutoFit/>
          </a:bodyPr>
          <a:lstStyle/>
          <a:p>
            <a:r>
              <a:rPr lang="en-US" sz="2400" dirty="0"/>
              <a:t>+</a:t>
            </a:r>
          </a:p>
        </p:txBody>
      </p:sp>
      <p:sp>
        <p:nvSpPr>
          <p:cNvPr id="10" name="TextBox 9">
            <a:extLst>
              <a:ext uri="{FF2B5EF4-FFF2-40B4-BE49-F238E27FC236}">
                <a16:creationId xmlns:a16="http://schemas.microsoft.com/office/drawing/2014/main" id="{68287A90-EC2B-4508-BF91-42D0EDE814CA}"/>
              </a:ext>
            </a:extLst>
          </p:cNvPr>
          <p:cNvSpPr txBox="1"/>
          <p:nvPr/>
        </p:nvSpPr>
        <p:spPr>
          <a:xfrm>
            <a:off x="1588168" y="4915636"/>
            <a:ext cx="374585" cy="553998"/>
          </a:xfrm>
          <a:prstGeom prst="rect">
            <a:avLst/>
          </a:prstGeom>
          <a:noFill/>
        </p:spPr>
        <p:txBody>
          <a:bodyPr wrap="square" rtlCol="0">
            <a:spAutoFit/>
          </a:bodyPr>
          <a:lstStyle/>
          <a:p>
            <a:r>
              <a:rPr lang="en-US" sz="3000" dirty="0"/>
              <a:t>-</a:t>
            </a:r>
          </a:p>
        </p:txBody>
      </p:sp>
      <p:sp>
        <p:nvSpPr>
          <p:cNvPr id="11" name="TextBox 10">
            <a:extLst>
              <a:ext uri="{FF2B5EF4-FFF2-40B4-BE49-F238E27FC236}">
                <a16:creationId xmlns:a16="http://schemas.microsoft.com/office/drawing/2014/main" id="{B0CF7B08-C04A-433F-BA6B-F5420054AF66}"/>
              </a:ext>
            </a:extLst>
          </p:cNvPr>
          <p:cNvSpPr txBox="1"/>
          <p:nvPr/>
        </p:nvSpPr>
        <p:spPr>
          <a:xfrm>
            <a:off x="4013735" y="6181441"/>
            <a:ext cx="4523874" cy="461665"/>
          </a:xfrm>
          <a:prstGeom prst="rect">
            <a:avLst/>
          </a:prstGeom>
          <a:noFill/>
        </p:spPr>
        <p:txBody>
          <a:bodyPr wrap="square" rtlCol="0">
            <a:spAutoFit/>
          </a:bodyPr>
          <a:lstStyle/>
          <a:p>
            <a:pPr algn="ctr"/>
            <a:r>
              <a:rPr lang="en-US" sz="2400" dirty="0">
                <a:solidFill>
                  <a:schemeClr val="bg1">
                    <a:lumMod val="85000"/>
                  </a:schemeClr>
                </a:solidFill>
              </a:rPr>
              <a:t>Schematic diagram By Anish Roy</a:t>
            </a:r>
          </a:p>
        </p:txBody>
      </p:sp>
      <p:sp>
        <p:nvSpPr>
          <p:cNvPr id="12" name="TextBox 11">
            <a:extLst>
              <a:ext uri="{FF2B5EF4-FFF2-40B4-BE49-F238E27FC236}">
                <a16:creationId xmlns:a16="http://schemas.microsoft.com/office/drawing/2014/main" id="{497334A5-8E5C-4822-8046-BF1973EFAB24}"/>
              </a:ext>
            </a:extLst>
          </p:cNvPr>
          <p:cNvSpPr txBox="1"/>
          <p:nvPr/>
        </p:nvSpPr>
        <p:spPr>
          <a:xfrm>
            <a:off x="9615638" y="1653285"/>
            <a:ext cx="1463040" cy="646331"/>
          </a:xfrm>
          <a:prstGeom prst="rect">
            <a:avLst/>
          </a:prstGeom>
          <a:noFill/>
        </p:spPr>
        <p:txBody>
          <a:bodyPr wrap="square" rtlCol="0">
            <a:spAutoFit/>
          </a:bodyPr>
          <a:lstStyle/>
          <a:p>
            <a:r>
              <a:rPr lang="en-US" dirty="0"/>
              <a:t>Transistor (</a:t>
            </a:r>
            <a:r>
              <a:rPr lang="en-US" dirty="0" err="1"/>
              <a:t>npn</a:t>
            </a:r>
            <a:r>
              <a:rPr lang="en-US" dirty="0"/>
              <a:t>)</a:t>
            </a:r>
          </a:p>
        </p:txBody>
      </p:sp>
      <p:sp>
        <p:nvSpPr>
          <p:cNvPr id="13" name="TextBox 12">
            <a:extLst>
              <a:ext uri="{FF2B5EF4-FFF2-40B4-BE49-F238E27FC236}">
                <a16:creationId xmlns:a16="http://schemas.microsoft.com/office/drawing/2014/main" id="{B1C25042-1A9D-4F2B-9930-DD702B1A1E28}"/>
              </a:ext>
            </a:extLst>
          </p:cNvPr>
          <p:cNvSpPr txBox="1"/>
          <p:nvPr/>
        </p:nvSpPr>
        <p:spPr>
          <a:xfrm>
            <a:off x="9182501" y="3124192"/>
            <a:ext cx="683394" cy="369332"/>
          </a:xfrm>
          <a:prstGeom prst="rect">
            <a:avLst/>
          </a:prstGeom>
          <a:solidFill>
            <a:schemeClr val="bg1">
              <a:lumMod val="85000"/>
            </a:schemeClr>
          </a:solidFill>
        </p:spPr>
        <p:txBody>
          <a:bodyPr wrap="square" rtlCol="0">
            <a:spAutoFit/>
          </a:bodyPr>
          <a:lstStyle/>
          <a:p>
            <a:r>
              <a:rPr lang="en-US" dirty="0"/>
              <a:t>2 k</a:t>
            </a:r>
            <a:r>
              <a:rPr lang="el-GR" b="0" i="0" dirty="0">
                <a:solidFill>
                  <a:srgbClr val="202124"/>
                </a:solidFill>
                <a:effectLst/>
                <a:latin typeface="arial" panose="020B0604020202020204" pitchFamily="34" charset="0"/>
              </a:rPr>
              <a:t>Ω</a:t>
            </a:r>
            <a:endParaRPr lang="en-US" dirty="0"/>
          </a:p>
        </p:txBody>
      </p:sp>
      <p:sp>
        <p:nvSpPr>
          <p:cNvPr id="14" name="TextBox 13">
            <a:extLst>
              <a:ext uri="{FF2B5EF4-FFF2-40B4-BE49-F238E27FC236}">
                <a16:creationId xmlns:a16="http://schemas.microsoft.com/office/drawing/2014/main" id="{B74A8B9B-F03F-45E7-9348-4EC3908F5799}"/>
              </a:ext>
            </a:extLst>
          </p:cNvPr>
          <p:cNvSpPr txBox="1"/>
          <p:nvPr/>
        </p:nvSpPr>
        <p:spPr>
          <a:xfrm>
            <a:off x="790875" y="2032370"/>
            <a:ext cx="644893" cy="338554"/>
          </a:xfrm>
          <a:prstGeom prst="rect">
            <a:avLst/>
          </a:prstGeom>
          <a:noFill/>
        </p:spPr>
        <p:txBody>
          <a:bodyPr wrap="square" rtlCol="0">
            <a:spAutoFit/>
          </a:bodyPr>
          <a:lstStyle/>
          <a:p>
            <a:r>
              <a:rPr lang="en-US" sz="1600" dirty="0"/>
              <a:t>GND</a:t>
            </a:r>
          </a:p>
        </p:txBody>
      </p:sp>
      <p:sp>
        <p:nvSpPr>
          <p:cNvPr id="15" name="TextBox 14">
            <a:extLst>
              <a:ext uri="{FF2B5EF4-FFF2-40B4-BE49-F238E27FC236}">
                <a16:creationId xmlns:a16="http://schemas.microsoft.com/office/drawing/2014/main" id="{D6C59FD4-A018-4E3D-A881-D8B4E779C433}"/>
              </a:ext>
            </a:extLst>
          </p:cNvPr>
          <p:cNvSpPr txBox="1"/>
          <p:nvPr/>
        </p:nvSpPr>
        <p:spPr>
          <a:xfrm>
            <a:off x="1359837" y="2057217"/>
            <a:ext cx="906381" cy="369332"/>
          </a:xfrm>
          <a:prstGeom prst="rect">
            <a:avLst/>
          </a:prstGeom>
          <a:noFill/>
        </p:spPr>
        <p:txBody>
          <a:bodyPr wrap="square" rtlCol="0">
            <a:spAutoFit/>
          </a:bodyPr>
          <a:lstStyle/>
          <a:p>
            <a:r>
              <a:rPr lang="en-US" dirty="0"/>
              <a:t>DATA</a:t>
            </a:r>
          </a:p>
        </p:txBody>
      </p:sp>
      <p:sp>
        <p:nvSpPr>
          <p:cNvPr id="16" name="TextBox 15">
            <a:extLst>
              <a:ext uri="{FF2B5EF4-FFF2-40B4-BE49-F238E27FC236}">
                <a16:creationId xmlns:a16="http://schemas.microsoft.com/office/drawing/2014/main" id="{1824AEF8-E5C8-43C3-82FA-21EECAF51A0E}"/>
              </a:ext>
            </a:extLst>
          </p:cNvPr>
          <p:cNvSpPr txBox="1"/>
          <p:nvPr/>
        </p:nvSpPr>
        <p:spPr>
          <a:xfrm>
            <a:off x="2201513" y="1971838"/>
            <a:ext cx="567891" cy="369332"/>
          </a:xfrm>
          <a:prstGeom prst="rect">
            <a:avLst/>
          </a:prstGeom>
          <a:noFill/>
        </p:spPr>
        <p:txBody>
          <a:bodyPr wrap="square" rtlCol="0">
            <a:spAutoFit/>
          </a:bodyPr>
          <a:lstStyle/>
          <a:p>
            <a:r>
              <a:rPr lang="en-US" dirty="0"/>
              <a:t>VCC</a:t>
            </a:r>
          </a:p>
        </p:txBody>
      </p:sp>
    </p:spTree>
    <p:extLst>
      <p:ext uri="{BB962C8B-B14F-4D97-AF65-F5344CB8AC3E}">
        <p14:creationId xmlns:p14="http://schemas.microsoft.com/office/powerpoint/2010/main" val="1401805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73A80-6104-4D29-89FC-1F4C312A8D49}"/>
              </a:ext>
            </a:extLst>
          </p:cNvPr>
          <p:cNvSpPr>
            <a:spLocks noGrp="1"/>
          </p:cNvSpPr>
          <p:nvPr>
            <p:ph type="title"/>
          </p:nvPr>
        </p:nvSpPr>
        <p:spPr/>
        <p:txBody>
          <a:bodyPr/>
          <a:lstStyle/>
          <a:p>
            <a:r>
              <a:rPr lang="en-US" dirty="0"/>
              <a:t>Code snippets</a:t>
            </a:r>
          </a:p>
        </p:txBody>
      </p:sp>
      <p:sp>
        <p:nvSpPr>
          <p:cNvPr id="3" name="Slide Number Placeholder 2">
            <a:extLst>
              <a:ext uri="{FF2B5EF4-FFF2-40B4-BE49-F238E27FC236}">
                <a16:creationId xmlns:a16="http://schemas.microsoft.com/office/drawing/2014/main" id="{79D2FAD0-F54E-4576-BC76-DD706E689E6E}"/>
              </a:ext>
            </a:extLst>
          </p:cNvPr>
          <p:cNvSpPr>
            <a:spLocks noGrp="1"/>
          </p:cNvSpPr>
          <p:nvPr>
            <p:ph type="sldNum" sz="quarter" idx="12"/>
          </p:nvPr>
        </p:nvSpPr>
        <p:spPr/>
        <p:txBody>
          <a:bodyPr/>
          <a:lstStyle/>
          <a:p>
            <a:fld id="{9EC71654-96A5-4280-94F3-931C61A9F92C}" type="slidenum">
              <a:rPr lang="en-US" noProof="0" smtClean="0"/>
              <a:pPr/>
              <a:t>6</a:t>
            </a:fld>
            <a:endParaRPr lang="en-US" noProof="0" dirty="0"/>
          </a:p>
        </p:txBody>
      </p:sp>
      <p:pic>
        <p:nvPicPr>
          <p:cNvPr id="8" name="Picture 7">
            <a:extLst>
              <a:ext uri="{FF2B5EF4-FFF2-40B4-BE49-F238E27FC236}">
                <a16:creationId xmlns:a16="http://schemas.microsoft.com/office/drawing/2014/main" id="{1C3480BB-9DF0-498E-94F5-52557355B43D}"/>
              </a:ext>
            </a:extLst>
          </p:cNvPr>
          <p:cNvPicPr>
            <a:picLocks noChangeAspect="1"/>
          </p:cNvPicPr>
          <p:nvPr/>
        </p:nvPicPr>
        <p:blipFill>
          <a:blip r:embed="rId2"/>
          <a:stretch>
            <a:fillRect/>
          </a:stretch>
        </p:blipFill>
        <p:spPr>
          <a:xfrm>
            <a:off x="575959" y="1122744"/>
            <a:ext cx="3378374" cy="4845298"/>
          </a:xfrm>
          <a:prstGeom prst="rect">
            <a:avLst/>
          </a:prstGeom>
        </p:spPr>
      </p:pic>
      <p:pic>
        <p:nvPicPr>
          <p:cNvPr id="10" name="Picture 9">
            <a:extLst>
              <a:ext uri="{FF2B5EF4-FFF2-40B4-BE49-F238E27FC236}">
                <a16:creationId xmlns:a16="http://schemas.microsoft.com/office/drawing/2014/main" id="{93D05960-AF70-46DF-B925-A27CEA0AC32A}"/>
              </a:ext>
            </a:extLst>
          </p:cNvPr>
          <p:cNvPicPr>
            <a:picLocks noChangeAspect="1"/>
          </p:cNvPicPr>
          <p:nvPr/>
        </p:nvPicPr>
        <p:blipFill>
          <a:blip r:embed="rId3"/>
          <a:stretch>
            <a:fillRect/>
          </a:stretch>
        </p:blipFill>
        <p:spPr>
          <a:xfrm>
            <a:off x="4266671" y="1249324"/>
            <a:ext cx="4042771" cy="4592138"/>
          </a:xfrm>
          <a:prstGeom prst="rect">
            <a:avLst/>
          </a:prstGeom>
        </p:spPr>
      </p:pic>
      <p:pic>
        <p:nvPicPr>
          <p:cNvPr id="12" name="Picture 11">
            <a:extLst>
              <a:ext uri="{FF2B5EF4-FFF2-40B4-BE49-F238E27FC236}">
                <a16:creationId xmlns:a16="http://schemas.microsoft.com/office/drawing/2014/main" id="{2E2073EC-5E77-4BBF-A4AF-5C7F98178E66}"/>
              </a:ext>
            </a:extLst>
          </p:cNvPr>
          <p:cNvPicPr>
            <a:picLocks noChangeAspect="1"/>
          </p:cNvPicPr>
          <p:nvPr/>
        </p:nvPicPr>
        <p:blipFill>
          <a:blip r:embed="rId4"/>
          <a:stretch>
            <a:fillRect/>
          </a:stretch>
        </p:blipFill>
        <p:spPr>
          <a:xfrm>
            <a:off x="8477401" y="1249324"/>
            <a:ext cx="3389553" cy="4592137"/>
          </a:xfrm>
          <a:prstGeom prst="rect">
            <a:avLst/>
          </a:prstGeom>
        </p:spPr>
      </p:pic>
    </p:spTree>
    <p:extLst>
      <p:ext uri="{BB962C8B-B14F-4D97-AF65-F5344CB8AC3E}">
        <p14:creationId xmlns:p14="http://schemas.microsoft.com/office/powerpoint/2010/main" val="2226032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Connector: Elbow 12">
            <a:extLst>
              <a:ext uri="{FF2B5EF4-FFF2-40B4-BE49-F238E27FC236}">
                <a16:creationId xmlns:a16="http://schemas.microsoft.com/office/drawing/2014/main" id="{596F619F-5DD6-4055-A27A-C6D74DBEB295}"/>
              </a:ext>
            </a:extLst>
          </p:cNvPr>
          <p:cNvCxnSpPr/>
          <p:nvPr/>
        </p:nvCxnSpPr>
        <p:spPr>
          <a:xfrm>
            <a:off x="5686425" y="4697378"/>
            <a:ext cx="1457720" cy="1302360"/>
          </a:xfrm>
          <a:prstGeom prst="bentConnector3">
            <a:avLst>
              <a:gd name="adj1" fmla="val 2301"/>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609ABD6-6296-4343-B882-E6FA223E4630}"/>
              </a:ext>
            </a:extLst>
          </p:cNvPr>
          <p:cNvCxnSpPr>
            <a:cxnSpLocks/>
            <a:endCxn id="8" idx="3"/>
          </p:cNvCxnSpPr>
          <p:nvPr/>
        </p:nvCxnSpPr>
        <p:spPr>
          <a:xfrm rot="5400000">
            <a:off x="9046795" y="4784942"/>
            <a:ext cx="1310298" cy="1296003"/>
          </a:xfrm>
          <a:prstGeom prst="bentConnector2">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E7CE375A-E6D1-43EE-AA16-872F5953CCC0}"/>
              </a:ext>
            </a:extLst>
          </p:cNvPr>
          <p:cNvSpPr>
            <a:spLocks noGrp="1"/>
          </p:cNvSpPr>
          <p:nvPr>
            <p:ph type="sldNum" sz="quarter" idx="12"/>
          </p:nvPr>
        </p:nvSpPr>
        <p:spPr/>
        <p:txBody>
          <a:bodyPr/>
          <a:lstStyle/>
          <a:p>
            <a:fld id="{9EC71654-96A5-4280-94F3-931C61A9F92C}" type="slidenum">
              <a:rPr lang="en-US" noProof="0" smtClean="0"/>
              <a:pPr/>
              <a:t>7</a:t>
            </a:fld>
            <a:endParaRPr lang="en-US" noProof="0" dirty="0"/>
          </a:p>
        </p:txBody>
      </p:sp>
      <p:graphicFrame>
        <p:nvGraphicFramePr>
          <p:cNvPr id="5" name="Diagram 4">
            <a:extLst>
              <a:ext uri="{FF2B5EF4-FFF2-40B4-BE49-F238E27FC236}">
                <a16:creationId xmlns:a16="http://schemas.microsoft.com/office/drawing/2014/main" id="{08A7A6AF-6D80-4D7C-8303-4226C87B5E7D}"/>
              </a:ext>
            </a:extLst>
          </p:cNvPr>
          <p:cNvGraphicFramePr/>
          <p:nvPr>
            <p:extLst>
              <p:ext uri="{D42A27DB-BD31-4B8C-83A1-F6EECF244321}">
                <p14:modId xmlns:p14="http://schemas.microsoft.com/office/powerpoint/2010/main" val="663685942"/>
              </p:ext>
            </p:extLst>
          </p:nvPr>
        </p:nvGraphicFramePr>
        <p:xfrm>
          <a:off x="3964496" y="537327"/>
          <a:ext cx="7908248" cy="45357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Rounded Corners 3">
            <a:extLst>
              <a:ext uri="{FF2B5EF4-FFF2-40B4-BE49-F238E27FC236}">
                <a16:creationId xmlns:a16="http://schemas.microsoft.com/office/drawing/2014/main" id="{39DA692D-428E-4B89-BCEE-BC0E6F782C57}"/>
              </a:ext>
            </a:extLst>
          </p:cNvPr>
          <p:cNvSpPr/>
          <p:nvPr/>
        </p:nvSpPr>
        <p:spPr>
          <a:xfrm>
            <a:off x="7144145" y="5348558"/>
            <a:ext cx="1748078" cy="1110029"/>
          </a:xfrm>
          <a:prstGeom prst="roundRect">
            <a:avLst>
              <a:gd name="adj" fmla="val 10000"/>
            </a:avLst>
          </a:prstGeom>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sp>
      <p:grpSp>
        <p:nvGrpSpPr>
          <p:cNvPr id="6" name="Group 5">
            <a:extLst>
              <a:ext uri="{FF2B5EF4-FFF2-40B4-BE49-F238E27FC236}">
                <a16:creationId xmlns:a16="http://schemas.microsoft.com/office/drawing/2014/main" id="{4466B446-B64D-492A-A63B-98CB0B26355A}"/>
              </a:ext>
            </a:extLst>
          </p:cNvPr>
          <p:cNvGrpSpPr/>
          <p:nvPr/>
        </p:nvGrpSpPr>
        <p:grpSpPr>
          <a:xfrm>
            <a:off x="7338376" y="5533077"/>
            <a:ext cx="1748078" cy="1110029"/>
            <a:chOff x="3177200" y="186703"/>
            <a:chExt cx="1748078" cy="1110029"/>
          </a:xfrm>
        </p:grpSpPr>
        <p:sp>
          <p:nvSpPr>
            <p:cNvPr id="7" name="Rectangle: Rounded Corners 6">
              <a:extLst>
                <a:ext uri="{FF2B5EF4-FFF2-40B4-BE49-F238E27FC236}">
                  <a16:creationId xmlns:a16="http://schemas.microsoft.com/office/drawing/2014/main" id="{382373E6-C4C7-4F45-A0BD-D3B3307AAC44}"/>
                </a:ext>
              </a:extLst>
            </p:cNvPr>
            <p:cNvSpPr/>
            <p:nvPr/>
          </p:nvSpPr>
          <p:spPr>
            <a:xfrm>
              <a:off x="3177200" y="186703"/>
              <a:ext cx="1748078" cy="1110029"/>
            </a:xfrm>
            <a:prstGeom prst="roundRect">
              <a:avLst>
                <a:gd name="adj" fmla="val 10000"/>
              </a:avLst>
            </a:prstGeom>
          </p:spPr>
          <p:style>
            <a:lnRef idx="1">
              <a:schemeClr val="accent6">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8" name="Rectangle: Rounded Corners 5">
              <a:extLst>
                <a:ext uri="{FF2B5EF4-FFF2-40B4-BE49-F238E27FC236}">
                  <a16:creationId xmlns:a16="http://schemas.microsoft.com/office/drawing/2014/main" id="{4CA30563-11D8-429B-ADBD-E7CCBE71BA61}"/>
                </a:ext>
              </a:extLst>
            </p:cNvPr>
            <p:cNvSpPr txBox="1"/>
            <p:nvPr/>
          </p:nvSpPr>
          <p:spPr>
            <a:xfrm>
              <a:off x="3209712" y="219215"/>
              <a:ext cx="1683054" cy="104500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dirty="0"/>
                <a:t>F</a:t>
              </a:r>
              <a:r>
                <a:rPr lang="en-IN" sz="2000" dirty="0" err="1"/>
                <a:t>inal</a:t>
              </a:r>
              <a:r>
                <a:rPr lang="en-IN" sz="2000" dirty="0"/>
                <a:t> project</a:t>
              </a:r>
              <a:endParaRPr lang="en-IN" sz="2000" kern="1200" dirty="0"/>
            </a:p>
          </p:txBody>
        </p:sp>
      </p:grpSp>
      <p:sp>
        <p:nvSpPr>
          <p:cNvPr id="21" name="TextBox 20">
            <a:extLst>
              <a:ext uri="{FF2B5EF4-FFF2-40B4-BE49-F238E27FC236}">
                <a16:creationId xmlns:a16="http://schemas.microsoft.com/office/drawing/2014/main" id="{527B9F6B-AB43-4696-ACBF-A841AF9E841E}"/>
              </a:ext>
            </a:extLst>
          </p:cNvPr>
          <p:cNvSpPr txBox="1"/>
          <p:nvPr/>
        </p:nvSpPr>
        <p:spPr>
          <a:xfrm>
            <a:off x="1152525" y="876300"/>
            <a:ext cx="1429622" cy="584775"/>
          </a:xfrm>
          <a:prstGeom prst="rect">
            <a:avLst/>
          </a:prstGeom>
          <a:noFill/>
        </p:spPr>
        <p:txBody>
          <a:bodyPr wrap="none" rtlCol="0">
            <a:spAutoFit/>
          </a:bodyPr>
          <a:lstStyle/>
          <a:p>
            <a:r>
              <a:rPr lang="en-US" sz="3200" dirty="0">
                <a:solidFill>
                  <a:schemeClr val="bg1"/>
                </a:solidFill>
              </a:rPr>
              <a:t>Week 1</a:t>
            </a:r>
            <a:endParaRPr lang="en-IN" sz="3200" dirty="0">
              <a:solidFill>
                <a:schemeClr val="bg1"/>
              </a:solidFill>
            </a:endParaRPr>
          </a:p>
        </p:txBody>
      </p:sp>
      <p:sp>
        <p:nvSpPr>
          <p:cNvPr id="22" name="TextBox 21">
            <a:extLst>
              <a:ext uri="{FF2B5EF4-FFF2-40B4-BE49-F238E27FC236}">
                <a16:creationId xmlns:a16="http://schemas.microsoft.com/office/drawing/2014/main" id="{44099C03-C778-4BE0-9E38-8B3DAE286F58}"/>
              </a:ext>
            </a:extLst>
          </p:cNvPr>
          <p:cNvSpPr txBox="1"/>
          <p:nvPr/>
        </p:nvSpPr>
        <p:spPr>
          <a:xfrm>
            <a:off x="1128889" y="2512827"/>
            <a:ext cx="1429622" cy="584775"/>
          </a:xfrm>
          <a:prstGeom prst="rect">
            <a:avLst/>
          </a:prstGeom>
          <a:noFill/>
        </p:spPr>
        <p:txBody>
          <a:bodyPr wrap="none" rtlCol="0">
            <a:spAutoFit/>
          </a:bodyPr>
          <a:lstStyle/>
          <a:p>
            <a:r>
              <a:rPr lang="en-US" sz="3200" dirty="0">
                <a:solidFill>
                  <a:schemeClr val="bg1"/>
                </a:solidFill>
              </a:rPr>
              <a:t>Week 2</a:t>
            </a:r>
            <a:endParaRPr lang="en-IN" sz="3200" dirty="0">
              <a:solidFill>
                <a:schemeClr val="bg1"/>
              </a:solidFill>
            </a:endParaRPr>
          </a:p>
        </p:txBody>
      </p:sp>
      <p:sp>
        <p:nvSpPr>
          <p:cNvPr id="23" name="TextBox 22">
            <a:extLst>
              <a:ext uri="{FF2B5EF4-FFF2-40B4-BE49-F238E27FC236}">
                <a16:creationId xmlns:a16="http://schemas.microsoft.com/office/drawing/2014/main" id="{F2A9B4FB-3FD7-4ECB-803E-86D23B5C092B}"/>
              </a:ext>
            </a:extLst>
          </p:cNvPr>
          <p:cNvSpPr txBox="1"/>
          <p:nvPr/>
        </p:nvSpPr>
        <p:spPr>
          <a:xfrm>
            <a:off x="1117071" y="4193019"/>
            <a:ext cx="1429622" cy="584775"/>
          </a:xfrm>
          <a:prstGeom prst="rect">
            <a:avLst/>
          </a:prstGeom>
          <a:noFill/>
        </p:spPr>
        <p:txBody>
          <a:bodyPr wrap="none" rtlCol="0">
            <a:spAutoFit/>
          </a:bodyPr>
          <a:lstStyle/>
          <a:p>
            <a:r>
              <a:rPr lang="en-US" sz="3200" dirty="0">
                <a:solidFill>
                  <a:schemeClr val="bg1"/>
                </a:solidFill>
              </a:rPr>
              <a:t>Week 3</a:t>
            </a:r>
            <a:endParaRPr lang="en-IN" sz="3200" dirty="0">
              <a:solidFill>
                <a:schemeClr val="bg1"/>
              </a:solidFill>
            </a:endParaRPr>
          </a:p>
        </p:txBody>
      </p:sp>
      <p:sp>
        <p:nvSpPr>
          <p:cNvPr id="24" name="TextBox 23">
            <a:extLst>
              <a:ext uri="{FF2B5EF4-FFF2-40B4-BE49-F238E27FC236}">
                <a16:creationId xmlns:a16="http://schemas.microsoft.com/office/drawing/2014/main" id="{9621C424-5361-4B58-8830-83C57790A2BF}"/>
              </a:ext>
            </a:extLst>
          </p:cNvPr>
          <p:cNvSpPr txBox="1"/>
          <p:nvPr/>
        </p:nvSpPr>
        <p:spPr>
          <a:xfrm>
            <a:off x="1152525" y="5795703"/>
            <a:ext cx="1429622" cy="584775"/>
          </a:xfrm>
          <a:prstGeom prst="rect">
            <a:avLst/>
          </a:prstGeom>
          <a:noFill/>
        </p:spPr>
        <p:txBody>
          <a:bodyPr wrap="none" rtlCol="0">
            <a:spAutoFit/>
          </a:bodyPr>
          <a:lstStyle/>
          <a:p>
            <a:r>
              <a:rPr lang="en-US" sz="3200" dirty="0">
                <a:solidFill>
                  <a:schemeClr val="bg1"/>
                </a:solidFill>
              </a:rPr>
              <a:t>Week 4</a:t>
            </a:r>
            <a:endParaRPr lang="en-IN" sz="3200" dirty="0">
              <a:solidFill>
                <a:schemeClr val="bg1"/>
              </a:solidFill>
            </a:endParaRPr>
          </a:p>
        </p:txBody>
      </p:sp>
      <p:cxnSp>
        <p:nvCxnSpPr>
          <p:cNvPr id="29" name="Straight Arrow Connector 28">
            <a:extLst>
              <a:ext uri="{FF2B5EF4-FFF2-40B4-BE49-F238E27FC236}">
                <a16:creationId xmlns:a16="http://schemas.microsoft.com/office/drawing/2014/main" id="{703109EA-EEF7-4ADC-AD8D-1861C303CF45}"/>
              </a:ext>
            </a:extLst>
          </p:cNvPr>
          <p:cNvCxnSpPr>
            <a:cxnSpLocks/>
          </p:cNvCxnSpPr>
          <p:nvPr/>
        </p:nvCxnSpPr>
        <p:spPr>
          <a:xfrm>
            <a:off x="2752725" y="1168687"/>
            <a:ext cx="3895725" cy="0"/>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C91421B-6B86-4379-8C42-B5B1ED59E14C}"/>
              </a:ext>
            </a:extLst>
          </p:cNvPr>
          <p:cNvCxnSpPr>
            <a:cxnSpLocks/>
          </p:cNvCxnSpPr>
          <p:nvPr/>
        </p:nvCxnSpPr>
        <p:spPr>
          <a:xfrm>
            <a:off x="2752725" y="2764226"/>
            <a:ext cx="3895725" cy="0"/>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174BC17-7538-4941-B761-856F4758178F}"/>
              </a:ext>
            </a:extLst>
          </p:cNvPr>
          <p:cNvCxnSpPr>
            <a:cxnSpLocks/>
          </p:cNvCxnSpPr>
          <p:nvPr/>
        </p:nvCxnSpPr>
        <p:spPr>
          <a:xfrm>
            <a:off x="2752725" y="6066152"/>
            <a:ext cx="2466975" cy="0"/>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AF3F18B-E085-4451-8992-553FCF0CFFA0}"/>
              </a:ext>
            </a:extLst>
          </p:cNvPr>
          <p:cNvCxnSpPr>
            <a:cxnSpLocks/>
          </p:cNvCxnSpPr>
          <p:nvPr/>
        </p:nvCxnSpPr>
        <p:spPr>
          <a:xfrm>
            <a:off x="2752725" y="4485406"/>
            <a:ext cx="1924050" cy="0"/>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8B445898-7246-40E3-9394-0B670E00422C}"/>
              </a:ext>
            </a:extLst>
          </p:cNvPr>
          <p:cNvSpPr txBox="1"/>
          <p:nvPr/>
        </p:nvSpPr>
        <p:spPr>
          <a:xfrm>
            <a:off x="9277350" y="219591"/>
            <a:ext cx="3014662" cy="2308324"/>
          </a:xfrm>
          <a:prstGeom prst="rect">
            <a:avLst/>
          </a:prstGeom>
          <a:noFill/>
        </p:spPr>
        <p:txBody>
          <a:bodyPr wrap="square" rtlCol="0">
            <a:spAutoFit/>
          </a:bodyPr>
          <a:lstStyle/>
          <a:p>
            <a:r>
              <a:rPr lang="en-US" sz="7200" dirty="0">
                <a:latin typeface="Algerian" panose="04020705040A02060702" pitchFamily="82" charset="0"/>
              </a:rPr>
              <a:t>Work Plan</a:t>
            </a:r>
            <a:endParaRPr lang="en-IN" sz="7200" dirty="0">
              <a:latin typeface="Algerian" panose="04020705040A02060702" pitchFamily="82" charset="0"/>
            </a:endParaRPr>
          </a:p>
        </p:txBody>
      </p:sp>
    </p:spTree>
    <p:extLst>
      <p:ext uri="{BB962C8B-B14F-4D97-AF65-F5344CB8AC3E}">
        <p14:creationId xmlns:p14="http://schemas.microsoft.com/office/powerpoint/2010/main" val="1472715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94189-776F-4640-AFA4-E6E9944D86E1}"/>
              </a:ext>
            </a:extLst>
          </p:cNvPr>
          <p:cNvSpPr>
            <a:spLocks noGrp="1"/>
          </p:cNvSpPr>
          <p:nvPr>
            <p:ph type="title"/>
          </p:nvPr>
        </p:nvSpPr>
        <p:spPr/>
        <p:txBody>
          <a:bodyPr/>
          <a:lstStyle/>
          <a:p>
            <a:r>
              <a:rPr lang="en-IN" dirty="0"/>
              <a:t>Physical Model</a:t>
            </a:r>
          </a:p>
        </p:txBody>
      </p:sp>
      <p:sp>
        <p:nvSpPr>
          <p:cNvPr id="3" name="Slide Number Placeholder 2">
            <a:extLst>
              <a:ext uri="{FF2B5EF4-FFF2-40B4-BE49-F238E27FC236}">
                <a16:creationId xmlns:a16="http://schemas.microsoft.com/office/drawing/2014/main" id="{0012182F-E401-463C-9B12-63F2DF0D5E51}"/>
              </a:ext>
            </a:extLst>
          </p:cNvPr>
          <p:cNvSpPr>
            <a:spLocks noGrp="1"/>
          </p:cNvSpPr>
          <p:nvPr>
            <p:ph type="sldNum" sz="quarter" idx="12"/>
          </p:nvPr>
        </p:nvSpPr>
        <p:spPr/>
        <p:txBody>
          <a:bodyPr/>
          <a:lstStyle/>
          <a:p>
            <a:fld id="{9EC71654-96A5-4280-94F3-931C61A9F92C}" type="slidenum">
              <a:rPr lang="en-US" noProof="0" smtClean="0"/>
              <a:pPr/>
              <a:t>8</a:t>
            </a:fld>
            <a:endParaRPr lang="en-US" noProof="0" dirty="0"/>
          </a:p>
        </p:txBody>
      </p:sp>
      <p:sp>
        <p:nvSpPr>
          <p:cNvPr id="4" name="Text Placeholder 3">
            <a:extLst>
              <a:ext uri="{FF2B5EF4-FFF2-40B4-BE49-F238E27FC236}">
                <a16:creationId xmlns:a16="http://schemas.microsoft.com/office/drawing/2014/main" id="{D79DEF16-466D-4811-8671-9055528D01F7}"/>
              </a:ext>
            </a:extLst>
          </p:cNvPr>
          <p:cNvSpPr>
            <a:spLocks noGrp="1"/>
          </p:cNvSpPr>
          <p:nvPr>
            <p:ph type="body" idx="1"/>
          </p:nvPr>
        </p:nvSpPr>
        <p:spPr>
          <a:xfrm flipV="1">
            <a:off x="831850" y="1107629"/>
            <a:ext cx="10515600" cy="45719"/>
          </a:xfrm>
        </p:spPr>
        <p:txBody>
          <a:bodyPr>
            <a:normAutofit fontScale="25000" lnSpcReduction="20000"/>
          </a:bodyPr>
          <a:lstStyle/>
          <a:p>
            <a:endParaRPr lang="en-IN" dirty="0"/>
          </a:p>
        </p:txBody>
      </p:sp>
      <p:pic>
        <p:nvPicPr>
          <p:cNvPr id="7" name="Picture 6">
            <a:extLst>
              <a:ext uri="{FF2B5EF4-FFF2-40B4-BE49-F238E27FC236}">
                <a16:creationId xmlns:a16="http://schemas.microsoft.com/office/drawing/2014/main" id="{9B8276D1-F922-44A1-AE77-93B081C7710C}"/>
              </a:ext>
            </a:extLst>
          </p:cNvPr>
          <p:cNvPicPr>
            <a:picLocks noChangeAspect="1"/>
          </p:cNvPicPr>
          <p:nvPr/>
        </p:nvPicPr>
        <p:blipFill>
          <a:blip r:embed="rId2"/>
          <a:stretch>
            <a:fillRect/>
          </a:stretch>
        </p:blipFill>
        <p:spPr>
          <a:xfrm>
            <a:off x="394414" y="1365105"/>
            <a:ext cx="5160815" cy="2957792"/>
          </a:xfrm>
          <a:prstGeom prst="rect">
            <a:avLst/>
          </a:prstGeom>
        </p:spPr>
      </p:pic>
      <p:pic>
        <p:nvPicPr>
          <p:cNvPr id="10" name="Picture 9">
            <a:extLst>
              <a:ext uri="{FF2B5EF4-FFF2-40B4-BE49-F238E27FC236}">
                <a16:creationId xmlns:a16="http://schemas.microsoft.com/office/drawing/2014/main" id="{4F688167-887F-48DE-8FD8-75B1F872B4D7}"/>
              </a:ext>
            </a:extLst>
          </p:cNvPr>
          <p:cNvPicPr>
            <a:picLocks noChangeAspect="1"/>
          </p:cNvPicPr>
          <p:nvPr/>
        </p:nvPicPr>
        <p:blipFill>
          <a:blip r:embed="rId3"/>
          <a:stretch>
            <a:fillRect/>
          </a:stretch>
        </p:blipFill>
        <p:spPr>
          <a:xfrm>
            <a:off x="5555229" y="3316566"/>
            <a:ext cx="6415389" cy="3200020"/>
          </a:xfrm>
          <a:prstGeom prst="rect">
            <a:avLst/>
          </a:prstGeom>
        </p:spPr>
      </p:pic>
    </p:spTree>
    <p:extLst>
      <p:ext uri="{BB962C8B-B14F-4D97-AF65-F5344CB8AC3E}">
        <p14:creationId xmlns:p14="http://schemas.microsoft.com/office/powerpoint/2010/main" val="2962083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AF0FA-8AF8-4B05-B47A-2BE34716A1BF}"/>
              </a:ext>
            </a:extLst>
          </p:cNvPr>
          <p:cNvSpPr>
            <a:spLocks noGrp="1"/>
          </p:cNvSpPr>
          <p:nvPr>
            <p:ph type="title"/>
          </p:nvPr>
        </p:nvSpPr>
        <p:spPr/>
        <p:txBody>
          <a:bodyPr/>
          <a:lstStyle/>
          <a:p>
            <a:r>
              <a:rPr lang="en-IN" dirty="0"/>
              <a:t>Demonstration  video</a:t>
            </a:r>
          </a:p>
        </p:txBody>
      </p:sp>
      <p:sp>
        <p:nvSpPr>
          <p:cNvPr id="3" name="Text Placeholder 2">
            <a:extLst>
              <a:ext uri="{FF2B5EF4-FFF2-40B4-BE49-F238E27FC236}">
                <a16:creationId xmlns:a16="http://schemas.microsoft.com/office/drawing/2014/main" id="{BB67ECA9-2F85-4EFD-8785-F1C9DA1DC739}"/>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201E240F-57EF-4A5D-9668-7BC261D37E8E}"/>
              </a:ext>
            </a:extLst>
          </p:cNvPr>
          <p:cNvSpPr>
            <a:spLocks noGrp="1"/>
          </p:cNvSpPr>
          <p:nvPr>
            <p:ph type="sldNum" sz="quarter" idx="12"/>
          </p:nvPr>
        </p:nvSpPr>
        <p:spPr/>
        <p:txBody>
          <a:bodyPr/>
          <a:lstStyle/>
          <a:p>
            <a:fld id="{9EC71654-96A5-4280-94F3-931C61A9F92C}" type="slidenum">
              <a:rPr lang="en-US" noProof="0" smtClean="0"/>
              <a:pPr/>
              <a:t>9</a:t>
            </a:fld>
            <a:endParaRPr lang="en-US" noProof="0" dirty="0"/>
          </a:p>
        </p:txBody>
      </p:sp>
      <p:sp>
        <p:nvSpPr>
          <p:cNvPr id="5" name="Picture Placeholder 4">
            <a:extLst>
              <a:ext uri="{FF2B5EF4-FFF2-40B4-BE49-F238E27FC236}">
                <a16:creationId xmlns:a16="http://schemas.microsoft.com/office/drawing/2014/main" id="{4A721969-E682-4CF3-82FD-31B88BFC754F}"/>
              </a:ext>
            </a:extLst>
          </p:cNvPr>
          <p:cNvSpPr>
            <a:spLocks noGrp="1"/>
          </p:cNvSpPr>
          <p:nvPr>
            <p:ph type="pic" sz="quarter" idx="13"/>
          </p:nvPr>
        </p:nvSpPr>
        <p:spPr>
          <a:xfrm>
            <a:off x="2793985" y="1346350"/>
            <a:ext cx="6206400" cy="4587625"/>
          </a:xfrm>
        </p:spPr>
      </p:sp>
      <p:pic>
        <p:nvPicPr>
          <p:cNvPr id="6" name="Online Media 5" title="diy project">
            <a:hlinkClick r:id="" action="ppaction://media"/>
            <a:extLst>
              <a:ext uri="{FF2B5EF4-FFF2-40B4-BE49-F238E27FC236}">
                <a16:creationId xmlns:a16="http://schemas.microsoft.com/office/drawing/2014/main" id="{EADDF77C-80A6-4197-BF88-DF112B65F837}"/>
              </a:ext>
            </a:extLst>
          </p:cNvPr>
          <p:cNvPicPr>
            <a:picLocks noRot="1" noChangeAspect="1"/>
          </p:cNvPicPr>
          <p:nvPr>
            <a:videoFile r:link="rId1"/>
          </p:nvPr>
        </p:nvPicPr>
        <p:blipFill>
          <a:blip r:embed="rId3"/>
          <a:stretch>
            <a:fillRect/>
          </a:stretch>
        </p:blipFill>
        <p:spPr>
          <a:xfrm>
            <a:off x="712269" y="1154832"/>
            <a:ext cx="10635181" cy="5488274"/>
          </a:xfrm>
          <a:prstGeom prst="rect">
            <a:avLst/>
          </a:prstGeom>
        </p:spPr>
      </p:pic>
    </p:spTree>
    <p:extLst>
      <p:ext uri="{BB962C8B-B14F-4D97-AF65-F5344CB8AC3E}">
        <p14:creationId xmlns:p14="http://schemas.microsoft.com/office/powerpoint/2010/main" val="756532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EA9B47F-3DD8-4645-81DC-B88780643C07}">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C07E3D-60A7-4F4E-8208-D9CCD01982C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596</TotalTime>
  <Words>618</Words>
  <Application>Microsoft Office PowerPoint</Application>
  <PresentationFormat>Widescreen</PresentationFormat>
  <Paragraphs>101</Paragraphs>
  <Slides>15</Slides>
  <Notes>6</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Algerian</vt:lpstr>
      <vt:lpstr>Arial</vt:lpstr>
      <vt:lpstr>Arial</vt:lpstr>
      <vt:lpstr>Arial Rounded MT Bold</vt:lpstr>
      <vt:lpstr>Calibri</vt:lpstr>
      <vt:lpstr>Comic Sans MS</vt:lpstr>
      <vt:lpstr>Corbel</vt:lpstr>
      <vt:lpstr>Wingdings</vt:lpstr>
      <vt:lpstr>Office Theme</vt:lpstr>
      <vt:lpstr>Group project</vt:lpstr>
      <vt:lpstr>Motivation</vt:lpstr>
      <vt:lpstr>PowerPoint Presentation</vt:lpstr>
      <vt:lpstr>Tinkercad schematic </vt:lpstr>
      <vt:lpstr>PowerPoint Presentation</vt:lpstr>
      <vt:lpstr>Code snippets</vt:lpstr>
      <vt:lpstr>PowerPoint Presentation</vt:lpstr>
      <vt:lpstr>Physical Model</vt:lpstr>
      <vt:lpstr>Demonstration  video</vt:lpstr>
      <vt:lpstr>Resources used</vt:lpstr>
      <vt:lpstr>Update</vt:lpstr>
      <vt:lpstr>Final outcomes</vt:lpstr>
      <vt:lpstr>Team members and their roles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project</dc:title>
  <dc:creator>Divyanshu Singh</dc:creator>
  <cp:lastModifiedBy>Soumili Mukherjee</cp:lastModifiedBy>
  <cp:revision>22</cp:revision>
  <dcterms:created xsi:type="dcterms:W3CDTF">2022-02-24T11:23:12Z</dcterms:created>
  <dcterms:modified xsi:type="dcterms:W3CDTF">2022-03-10T14:47:01Z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